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579" r:id="rId3"/>
    <p:sldId id="580" r:id="rId4"/>
    <p:sldId id="581" r:id="rId5"/>
    <p:sldId id="972" r:id="rId6"/>
    <p:sldId id="964" r:id="rId7"/>
    <p:sldId id="971" r:id="rId8"/>
    <p:sldId id="973" r:id="rId9"/>
    <p:sldId id="689" r:id="rId10"/>
    <p:sldId id="263" r:id="rId11"/>
    <p:sldId id="259" r:id="rId12"/>
    <p:sldId id="974" r:id="rId13"/>
    <p:sldId id="257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F30"/>
    <a:srgbClr val="E29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932163-3C9D-4CFE-9EDA-B94C5246BA6A}" v="144" dt="2023-03-07T14:04:20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04" autoAdjust="0"/>
  </p:normalViewPr>
  <p:slideViewPr>
    <p:cSldViewPr snapToGrid="0">
      <p:cViewPr varScale="1">
        <p:scale>
          <a:sx n="79" d="100"/>
          <a:sy n="79" d="100"/>
        </p:scale>
        <p:origin x="12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915F9-B718-4CE3-AB43-B79E149F0DB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934F06-2AB4-41A2-9E29-EA79A72D871F}">
      <dgm:prSet/>
      <dgm:spPr/>
      <dgm:t>
        <a:bodyPr/>
        <a:lstStyle/>
        <a:p>
          <a:r>
            <a:rPr lang="pl-PL" dirty="0"/>
            <a:t>Kryzys autorytetów</a:t>
          </a:r>
          <a:endParaRPr lang="en-US" dirty="0"/>
        </a:p>
      </dgm:t>
    </dgm:pt>
    <dgm:pt modelId="{9C96C5F1-2A6E-44F1-B6E2-60BBE06DEF3E}" type="parTrans" cxnId="{A0985291-4784-4C41-AC76-A64D2C29EDAC}">
      <dgm:prSet/>
      <dgm:spPr/>
      <dgm:t>
        <a:bodyPr/>
        <a:lstStyle/>
        <a:p>
          <a:endParaRPr lang="en-US"/>
        </a:p>
      </dgm:t>
    </dgm:pt>
    <dgm:pt modelId="{C7DAA121-E68B-4F0B-8DCE-85B871E8A381}" type="sibTrans" cxnId="{A0985291-4784-4C41-AC76-A64D2C29EDAC}">
      <dgm:prSet/>
      <dgm:spPr/>
      <dgm:t>
        <a:bodyPr/>
        <a:lstStyle/>
        <a:p>
          <a:endParaRPr lang="en-US"/>
        </a:p>
      </dgm:t>
    </dgm:pt>
    <dgm:pt modelId="{D41E70F5-5273-496F-A8DD-C41E6D1242B3}">
      <dgm:prSet/>
      <dgm:spPr/>
      <dgm:t>
        <a:bodyPr/>
        <a:lstStyle/>
        <a:p>
          <a:r>
            <a:rPr lang="pl-PL"/>
            <a:t>Lepsze wykształcenie i dostęp do wiedzy</a:t>
          </a:r>
          <a:endParaRPr lang="en-US"/>
        </a:p>
      </dgm:t>
    </dgm:pt>
    <dgm:pt modelId="{83F048C5-704E-4025-84E3-E325EA538667}" type="parTrans" cxnId="{7A081AC1-92AB-4CC4-AFAA-CB78CD1C2414}">
      <dgm:prSet/>
      <dgm:spPr/>
      <dgm:t>
        <a:bodyPr/>
        <a:lstStyle/>
        <a:p>
          <a:endParaRPr lang="en-US"/>
        </a:p>
      </dgm:t>
    </dgm:pt>
    <dgm:pt modelId="{9CE94C2C-B43A-4513-8A1D-16A0CBFEE3DF}" type="sibTrans" cxnId="{7A081AC1-92AB-4CC4-AFAA-CB78CD1C2414}">
      <dgm:prSet/>
      <dgm:spPr/>
      <dgm:t>
        <a:bodyPr/>
        <a:lstStyle/>
        <a:p>
          <a:endParaRPr lang="en-US"/>
        </a:p>
      </dgm:t>
    </dgm:pt>
    <dgm:pt modelId="{3B243339-4081-4984-991D-F141E164AB47}">
      <dgm:prSet/>
      <dgm:spPr/>
      <dgm:t>
        <a:bodyPr/>
        <a:lstStyle/>
        <a:p>
          <a:r>
            <a:rPr lang="pl-PL"/>
            <a:t>Nieufność wobec instytucji publicznych</a:t>
          </a:r>
          <a:endParaRPr lang="en-US"/>
        </a:p>
      </dgm:t>
    </dgm:pt>
    <dgm:pt modelId="{9B69CA3D-ECA2-43F5-8574-96A3ED7759AF}" type="parTrans" cxnId="{07F772BE-3C67-4CC1-AD1F-8AAB7FD63466}">
      <dgm:prSet/>
      <dgm:spPr/>
      <dgm:t>
        <a:bodyPr/>
        <a:lstStyle/>
        <a:p>
          <a:endParaRPr lang="en-US"/>
        </a:p>
      </dgm:t>
    </dgm:pt>
    <dgm:pt modelId="{5B815207-37DA-4516-BF60-8361FB3BB273}" type="sibTrans" cxnId="{07F772BE-3C67-4CC1-AD1F-8AAB7FD63466}">
      <dgm:prSet/>
      <dgm:spPr/>
      <dgm:t>
        <a:bodyPr/>
        <a:lstStyle/>
        <a:p>
          <a:endParaRPr lang="en-US"/>
        </a:p>
      </dgm:t>
    </dgm:pt>
    <dgm:pt modelId="{0A55CBA1-EF41-4829-AF19-69E78EBDF8DD}">
      <dgm:prSet/>
      <dgm:spPr/>
      <dgm:t>
        <a:bodyPr/>
        <a:lstStyle/>
        <a:p>
          <a:r>
            <a:rPr lang="pl-PL"/>
            <a:t>Stres, przepracowanie, brak czasu</a:t>
          </a:r>
          <a:endParaRPr lang="en-US"/>
        </a:p>
      </dgm:t>
    </dgm:pt>
    <dgm:pt modelId="{53263760-0457-45F0-B790-CB8245A43729}" type="parTrans" cxnId="{FA3CFCD4-F369-42B8-AC5C-3C0799F3F345}">
      <dgm:prSet/>
      <dgm:spPr/>
      <dgm:t>
        <a:bodyPr/>
        <a:lstStyle/>
        <a:p>
          <a:endParaRPr lang="en-US"/>
        </a:p>
      </dgm:t>
    </dgm:pt>
    <dgm:pt modelId="{CB90D47D-D2E0-4423-84B7-10DC6000B7D5}" type="sibTrans" cxnId="{FA3CFCD4-F369-42B8-AC5C-3C0799F3F345}">
      <dgm:prSet/>
      <dgm:spPr/>
      <dgm:t>
        <a:bodyPr/>
        <a:lstStyle/>
        <a:p>
          <a:endParaRPr lang="en-US"/>
        </a:p>
      </dgm:t>
    </dgm:pt>
    <dgm:pt modelId="{8AF75633-01FF-4106-8700-BC0664B791DD}">
      <dgm:prSet/>
      <dgm:spPr/>
      <dgm:t>
        <a:bodyPr/>
        <a:lstStyle/>
        <a:p>
          <a:r>
            <a:rPr lang="pl-PL"/>
            <a:t>Poczucie beznadziei</a:t>
          </a:r>
          <a:endParaRPr lang="en-US"/>
        </a:p>
      </dgm:t>
    </dgm:pt>
    <dgm:pt modelId="{83872F1A-FD5D-4B53-890A-C7BC905B50BD}" type="parTrans" cxnId="{7DE8597B-4708-4F79-8634-6250B7A2ACB8}">
      <dgm:prSet/>
      <dgm:spPr/>
      <dgm:t>
        <a:bodyPr/>
        <a:lstStyle/>
        <a:p>
          <a:endParaRPr lang="en-US"/>
        </a:p>
      </dgm:t>
    </dgm:pt>
    <dgm:pt modelId="{35F8C4CD-9651-4BEF-9DD2-8DDB87874107}" type="sibTrans" cxnId="{7DE8597B-4708-4F79-8634-6250B7A2ACB8}">
      <dgm:prSet/>
      <dgm:spPr/>
      <dgm:t>
        <a:bodyPr/>
        <a:lstStyle/>
        <a:p>
          <a:endParaRPr lang="en-US"/>
        </a:p>
      </dgm:t>
    </dgm:pt>
    <dgm:pt modelId="{7E3B7006-8376-486A-95B7-7136376E8177}">
      <dgm:prSet/>
      <dgm:spPr/>
      <dgm:t>
        <a:bodyPr/>
        <a:lstStyle/>
        <a:p>
          <a:r>
            <a:rPr lang="pl-PL"/>
            <a:t>Obawy i lęki</a:t>
          </a:r>
          <a:endParaRPr lang="en-US"/>
        </a:p>
      </dgm:t>
    </dgm:pt>
    <dgm:pt modelId="{7207341F-28E7-4F0B-A167-8B6EAC9CC0B0}" type="parTrans" cxnId="{2BB8EDAC-37B4-4CE6-A654-67C122D93B96}">
      <dgm:prSet/>
      <dgm:spPr/>
      <dgm:t>
        <a:bodyPr/>
        <a:lstStyle/>
        <a:p>
          <a:endParaRPr lang="en-US"/>
        </a:p>
      </dgm:t>
    </dgm:pt>
    <dgm:pt modelId="{B2795260-7268-4A09-886E-2B7177BA5B24}" type="sibTrans" cxnId="{2BB8EDAC-37B4-4CE6-A654-67C122D93B96}">
      <dgm:prSet/>
      <dgm:spPr/>
      <dgm:t>
        <a:bodyPr/>
        <a:lstStyle/>
        <a:p>
          <a:endParaRPr lang="en-US"/>
        </a:p>
      </dgm:t>
    </dgm:pt>
    <dgm:pt modelId="{A8749089-426D-44BD-9838-E71AAC42DA0D}">
      <dgm:prSet/>
      <dgm:spPr/>
      <dgm:t>
        <a:bodyPr/>
        <a:lstStyle/>
        <a:p>
          <a:r>
            <a:rPr lang="pl-PL"/>
            <a:t>Tempo zmian w otaczającym świecie</a:t>
          </a:r>
          <a:endParaRPr lang="en-US"/>
        </a:p>
      </dgm:t>
    </dgm:pt>
    <dgm:pt modelId="{4AEA1A4B-3D12-4D75-9EAE-1D825808AB52}" type="parTrans" cxnId="{790A632C-D6F2-4760-84EE-26299C8E24E6}">
      <dgm:prSet/>
      <dgm:spPr/>
      <dgm:t>
        <a:bodyPr/>
        <a:lstStyle/>
        <a:p>
          <a:endParaRPr lang="en-US"/>
        </a:p>
      </dgm:t>
    </dgm:pt>
    <dgm:pt modelId="{F184919F-EA48-44CA-98BB-882B6B7823C8}" type="sibTrans" cxnId="{790A632C-D6F2-4760-84EE-26299C8E24E6}">
      <dgm:prSet/>
      <dgm:spPr/>
      <dgm:t>
        <a:bodyPr/>
        <a:lstStyle/>
        <a:p>
          <a:endParaRPr lang="en-US"/>
        </a:p>
      </dgm:t>
    </dgm:pt>
    <dgm:pt modelId="{FDADFA62-4331-41E1-8601-615896C9C645}">
      <dgm:prSet/>
      <dgm:spPr/>
      <dgm:t>
        <a:bodyPr/>
        <a:lstStyle/>
        <a:p>
          <a:r>
            <a:rPr lang="pl-PL" dirty="0"/>
            <a:t>Dziecko jako projekt w domu  w szkole</a:t>
          </a:r>
          <a:endParaRPr lang="en-US" dirty="0"/>
        </a:p>
      </dgm:t>
    </dgm:pt>
    <dgm:pt modelId="{210CFFFB-F51F-484A-B363-6681DB9F5BA4}" type="parTrans" cxnId="{E0A21A7A-6F84-4E07-9FF3-45EF8CE0FF92}">
      <dgm:prSet/>
      <dgm:spPr/>
      <dgm:t>
        <a:bodyPr/>
        <a:lstStyle/>
        <a:p>
          <a:endParaRPr lang="en-US"/>
        </a:p>
      </dgm:t>
    </dgm:pt>
    <dgm:pt modelId="{768A4908-88CE-488C-8A2F-3A4CC0F82053}" type="sibTrans" cxnId="{E0A21A7A-6F84-4E07-9FF3-45EF8CE0FF92}">
      <dgm:prSet/>
      <dgm:spPr/>
      <dgm:t>
        <a:bodyPr/>
        <a:lstStyle/>
        <a:p>
          <a:endParaRPr lang="en-US"/>
        </a:p>
      </dgm:t>
    </dgm:pt>
    <dgm:pt modelId="{4AD4614B-503F-4FEA-9495-782120FD9915}" type="pres">
      <dgm:prSet presAssocID="{645915F9-B718-4CE3-AB43-B79E149F0DB6}" presName="vert0" presStyleCnt="0">
        <dgm:presLayoutVars>
          <dgm:dir/>
          <dgm:animOne val="branch"/>
          <dgm:animLvl val="lvl"/>
        </dgm:presLayoutVars>
      </dgm:prSet>
      <dgm:spPr/>
    </dgm:pt>
    <dgm:pt modelId="{9A48F385-421F-4107-BCB1-D45085AAB6E1}" type="pres">
      <dgm:prSet presAssocID="{86934F06-2AB4-41A2-9E29-EA79A72D871F}" presName="thickLine" presStyleLbl="alignNode1" presStyleIdx="0" presStyleCnt="8"/>
      <dgm:spPr/>
    </dgm:pt>
    <dgm:pt modelId="{82CE3663-C81B-4FD3-9C05-BD7B04B792C7}" type="pres">
      <dgm:prSet presAssocID="{86934F06-2AB4-41A2-9E29-EA79A72D871F}" presName="horz1" presStyleCnt="0"/>
      <dgm:spPr/>
    </dgm:pt>
    <dgm:pt modelId="{FF71E409-860E-42F4-BA87-372907E89FF6}" type="pres">
      <dgm:prSet presAssocID="{86934F06-2AB4-41A2-9E29-EA79A72D871F}" presName="tx1" presStyleLbl="revTx" presStyleIdx="0" presStyleCnt="8"/>
      <dgm:spPr/>
    </dgm:pt>
    <dgm:pt modelId="{3C492A90-8BD2-4710-9156-E0792CA26327}" type="pres">
      <dgm:prSet presAssocID="{86934F06-2AB4-41A2-9E29-EA79A72D871F}" presName="vert1" presStyleCnt="0"/>
      <dgm:spPr/>
    </dgm:pt>
    <dgm:pt modelId="{6037897E-A51E-49A6-9F71-B72B20F29D5A}" type="pres">
      <dgm:prSet presAssocID="{D41E70F5-5273-496F-A8DD-C41E6D1242B3}" presName="thickLine" presStyleLbl="alignNode1" presStyleIdx="1" presStyleCnt="8"/>
      <dgm:spPr/>
    </dgm:pt>
    <dgm:pt modelId="{C4F9ECBC-ACFF-41DE-84A8-527BE21050FF}" type="pres">
      <dgm:prSet presAssocID="{D41E70F5-5273-496F-A8DD-C41E6D1242B3}" presName="horz1" presStyleCnt="0"/>
      <dgm:spPr/>
    </dgm:pt>
    <dgm:pt modelId="{B766ED77-5E51-43EB-8315-99103E41347B}" type="pres">
      <dgm:prSet presAssocID="{D41E70F5-5273-496F-A8DD-C41E6D1242B3}" presName="tx1" presStyleLbl="revTx" presStyleIdx="1" presStyleCnt="8"/>
      <dgm:spPr/>
    </dgm:pt>
    <dgm:pt modelId="{190A17F5-A2A4-40A2-8C17-7D33A6A92D8A}" type="pres">
      <dgm:prSet presAssocID="{D41E70F5-5273-496F-A8DD-C41E6D1242B3}" presName="vert1" presStyleCnt="0"/>
      <dgm:spPr/>
    </dgm:pt>
    <dgm:pt modelId="{8DE4AF3C-12E2-48F2-9768-53F929049A1A}" type="pres">
      <dgm:prSet presAssocID="{3B243339-4081-4984-991D-F141E164AB47}" presName="thickLine" presStyleLbl="alignNode1" presStyleIdx="2" presStyleCnt="8"/>
      <dgm:spPr/>
    </dgm:pt>
    <dgm:pt modelId="{69D06C5A-53C8-46DE-9665-D5324D806A12}" type="pres">
      <dgm:prSet presAssocID="{3B243339-4081-4984-991D-F141E164AB47}" presName="horz1" presStyleCnt="0"/>
      <dgm:spPr/>
    </dgm:pt>
    <dgm:pt modelId="{01799432-5A8A-4094-9B33-EF627CB0F6B5}" type="pres">
      <dgm:prSet presAssocID="{3B243339-4081-4984-991D-F141E164AB47}" presName="tx1" presStyleLbl="revTx" presStyleIdx="2" presStyleCnt="8"/>
      <dgm:spPr/>
    </dgm:pt>
    <dgm:pt modelId="{F268ACFF-91DB-4D99-A2C7-861A8BA0C8FD}" type="pres">
      <dgm:prSet presAssocID="{3B243339-4081-4984-991D-F141E164AB47}" presName="vert1" presStyleCnt="0"/>
      <dgm:spPr/>
    </dgm:pt>
    <dgm:pt modelId="{4E490B57-41D7-40BD-A4D8-EC2613D6A0A7}" type="pres">
      <dgm:prSet presAssocID="{0A55CBA1-EF41-4829-AF19-69E78EBDF8DD}" presName="thickLine" presStyleLbl="alignNode1" presStyleIdx="3" presStyleCnt="8"/>
      <dgm:spPr/>
    </dgm:pt>
    <dgm:pt modelId="{1800E6DB-C44C-4FB8-B8CA-8118E2061D80}" type="pres">
      <dgm:prSet presAssocID="{0A55CBA1-EF41-4829-AF19-69E78EBDF8DD}" presName="horz1" presStyleCnt="0"/>
      <dgm:spPr/>
    </dgm:pt>
    <dgm:pt modelId="{BD5B200E-D54E-4E64-9FB7-C88EE737D30B}" type="pres">
      <dgm:prSet presAssocID="{0A55CBA1-EF41-4829-AF19-69E78EBDF8DD}" presName="tx1" presStyleLbl="revTx" presStyleIdx="3" presStyleCnt="8"/>
      <dgm:spPr/>
    </dgm:pt>
    <dgm:pt modelId="{250E4D21-FFA2-49F5-8859-B7AEBCEF06B1}" type="pres">
      <dgm:prSet presAssocID="{0A55CBA1-EF41-4829-AF19-69E78EBDF8DD}" presName="vert1" presStyleCnt="0"/>
      <dgm:spPr/>
    </dgm:pt>
    <dgm:pt modelId="{0350D85C-AF61-401E-9C8F-678B58EAF84C}" type="pres">
      <dgm:prSet presAssocID="{8AF75633-01FF-4106-8700-BC0664B791DD}" presName="thickLine" presStyleLbl="alignNode1" presStyleIdx="4" presStyleCnt="8"/>
      <dgm:spPr/>
    </dgm:pt>
    <dgm:pt modelId="{B886EC88-4610-461A-A82E-F93460DC23F2}" type="pres">
      <dgm:prSet presAssocID="{8AF75633-01FF-4106-8700-BC0664B791DD}" presName="horz1" presStyleCnt="0"/>
      <dgm:spPr/>
    </dgm:pt>
    <dgm:pt modelId="{987121F8-426D-4AE0-86B1-14A6212AD44A}" type="pres">
      <dgm:prSet presAssocID="{8AF75633-01FF-4106-8700-BC0664B791DD}" presName="tx1" presStyleLbl="revTx" presStyleIdx="4" presStyleCnt="8"/>
      <dgm:spPr/>
    </dgm:pt>
    <dgm:pt modelId="{8CC2F4B5-CCF2-4FD8-90E7-2A5C5E9232D6}" type="pres">
      <dgm:prSet presAssocID="{8AF75633-01FF-4106-8700-BC0664B791DD}" presName="vert1" presStyleCnt="0"/>
      <dgm:spPr/>
    </dgm:pt>
    <dgm:pt modelId="{B20DD0D6-3F54-443D-A13C-D6BBEEFBC9DD}" type="pres">
      <dgm:prSet presAssocID="{7E3B7006-8376-486A-95B7-7136376E8177}" presName="thickLine" presStyleLbl="alignNode1" presStyleIdx="5" presStyleCnt="8"/>
      <dgm:spPr/>
    </dgm:pt>
    <dgm:pt modelId="{464A471D-A8C7-4F4C-9ECD-3A456295A92C}" type="pres">
      <dgm:prSet presAssocID="{7E3B7006-8376-486A-95B7-7136376E8177}" presName="horz1" presStyleCnt="0"/>
      <dgm:spPr/>
    </dgm:pt>
    <dgm:pt modelId="{8FFDB5AF-62F7-4CA6-BF26-EF77425568F0}" type="pres">
      <dgm:prSet presAssocID="{7E3B7006-8376-486A-95B7-7136376E8177}" presName="tx1" presStyleLbl="revTx" presStyleIdx="5" presStyleCnt="8"/>
      <dgm:spPr/>
    </dgm:pt>
    <dgm:pt modelId="{39F22B2D-1679-49E2-BDDB-AE889F21F513}" type="pres">
      <dgm:prSet presAssocID="{7E3B7006-8376-486A-95B7-7136376E8177}" presName="vert1" presStyleCnt="0"/>
      <dgm:spPr/>
    </dgm:pt>
    <dgm:pt modelId="{1EDE03B6-CE02-4F29-88AF-7B001068BD3A}" type="pres">
      <dgm:prSet presAssocID="{A8749089-426D-44BD-9838-E71AAC42DA0D}" presName="thickLine" presStyleLbl="alignNode1" presStyleIdx="6" presStyleCnt="8"/>
      <dgm:spPr/>
    </dgm:pt>
    <dgm:pt modelId="{73BE60FC-0833-41A7-87DE-7FE48FB45120}" type="pres">
      <dgm:prSet presAssocID="{A8749089-426D-44BD-9838-E71AAC42DA0D}" presName="horz1" presStyleCnt="0"/>
      <dgm:spPr/>
    </dgm:pt>
    <dgm:pt modelId="{410C06A9-DA00-4742-A194-241F1EF7930D}" type="pres">
      <dgm:prSet presAssocID="{A8749089-426D-44BD-9838-E71AAC42DA0D}" presName="tx1" presStyleLbl="revTx" presStyleIdx="6" presStyleCnt="8"/>
      <dgm:spPr/>
    </dgm:pt>
    <dgm:pt modelId="{7FA5C750-E92A-48B6-A6C0-B408BB67766F}" type="pres">
      <dgm:prSet presAssocID="{A8749089-426D-44BD-9838-E71AAC42DA0D}" presName="vert1" presStyleCnt="0"/>
      <dgm:spPr/>
    </dgm:pt>
    <dgm:pt modelId="{555281BB-032E-45B6-8BED-F274D32F7D96}" type="pres">
      <dgm:prSet presAssocID="{FDADFA62-4331-41E1-8601-615896C9C645}" presName="thickLine" presStyleLbl="alignNode1" presStyleIdx="7" presStyleCnt="8"/>
      <dgm:spPr/>
    </dgm:pt>
    <dgm:pt modelId="{5DE6C160-C459-4D8B-94CE-3DE415690F9F}" type="pres">
      <dgm:prSet presAssocID="{FDADFA62-4331-41E1-8601-615896C9C645}" presName="horz1" presStyleCnt="0"/>
      <dgm:spPr/>
    </dgm:pt>
    <dgm:pt modelId="{0135CC4B-BB9A-4725-A0BC-D2A7978E42F7}" type="pres">
      <dgm:prSet presAssocID="{FDADFA62-4331-41E1-8601-615896C9C645}" presName="tx1" presStyleLbl="revTx" presStyleIdx="7" presStyleCnt="8"/>
      <dgm:spPr/>
    </dgm:pt>
    <dgm:pt modelId="{2E2C4787-5CD8-427C-AD63-0EFF8F1E7ED9}" type="pres">
      <dgm:prSet presAssocID="{FDADFA62-4331-41E1-8601-615896C9C645}" presName="vert1" presStyleCnt="0"/>
      <dgm:spPr/>
    </dgm:pt>
  </dgm:ptLst>
  <dgm:cxnLst>
    <dgm:cxn modelId="{0900D025-30A4-4538-AACF-FAECC8E8335C}" type="presOf" srcId="{8AF75633-01FF-4106-8700-BC0664B791DD}" destId="{987121F8-426D-4AE0-86B1-14A6212AD44A}" srcOrd="0" destOrd="0" presId="urn:microsoft.com/office/officeart/2008/layout/LinedList"/>
    <dgm:cxn modelId="{790A632C-D6F2-4760-84EE-26299C8E24E6}" srcId="{645915F9-B718-4CE3-AB43-B79E149F0DB6}" destId="{A8749089-426D-44BD-9838-E71AAC42DA0D}" srcOrd="6" destOrd="0" parTransId="{4AEA1A4B-3D12-4D75-9EAE-1D825808AB52}" sibTransId="{F184919F-EA48-44CA-98BB-882B6B7823C8}"/>
    <dgm:cxn modelId="{7B97585D-CC18-4AC1-897B-573784757274}" type="presOf" srcId="{86934F06-2AB4-41A2-9E29-EA79A72D871F}" destId="{FF71E409-860E-42F4-BA87-372907E89FF6}" srcOrd="0" destOrd="0" presId="urn:microsoft.com/office/officeart/2008/layout/LinedList"/>
    <dgm:cxn modelId="{37D4B642-CC43-4396-AC88-C01E3644C1CA}" type="presOf" srcId="{645915F9-B718-4CE3-AB43-B79E149F0DB6}" destId="{4AD4614B-503F-4FEA-9495-782120FD9915}" srcOrd="0" destOrd="0" presId="urn:microsoft.com/office/officeart/2008/layout/LinedList"/>
    <dgm:cxn modelId="{E0A21A7A-6F84-4E07-9FF3-45EF8CE0FF92}" srcId="{645915F9-B718-4CE3-AB43-B79E149F0DB6}" destId="{FDADFA62-4331-41E1-8601-615896C9C645}" srcOrd="7" destOrd="0" parTransId="{210CFFFB-F51F-484A-B363-6681DB9F5BA4}" sibTransId="{768A4908-88CE-488C-8A2F-3A4CC0F82053}"/>
    <dgm:cxn modelId="{760C367B-E453-413F-B8AC-7646B6890C9E}" type="presOf" srcId="{A8749089-426D-44BD-9838-E71AAC42DA0D}" destId="{410C06A9-DA00-4742-A194-241F1EF7930D}" srcOrd="0" destOrd="0" presId="urn:microsoft.com/office/officeart/2008/layout/LinedList"/>
    <dgm:cxn modelId="{7DE8597B-4708-4F79-8634-6250B7A2ACB8}" srcId="{645915F9-B718-4CE3-AB43-B79E149F0DB6}" destId="{8AF75633-01FF-4106-8700-BC0664B791DD}" srcOrd="4" destOrd="0" parTransId="{83872F1A-FD5D-4B53-890A-C7BC905B50BD}" sibTransId="{35F8C4CD-9651-4BEF-9DD2-8DDB87874107}"/>
    <dgm:cxn modelId="{808A4F7F-35DC-4EFF-BF0E-3F7A410C7BA7}" type="presOf" srcId="{3B243339-4081-4984-991D-F141E164AB47}" destId="{01799432-5A8A-4094-9B33-EF627CB0F6B5}" srcOrd="0" destOrd="0" presId="urn:microsoft.com/office/officeart/2008/layout/LinedList"/>
    <dgm:cxn modelId="{A0985291-4784-4C41-AC76-A64D2C29EDAC}" srcId="{645915F9-B718-4CE3-AB43-B79E149F0DB6}" destId="{86934F06-2AB4-41A2-9E29-EA79A72D871F}" srcOrd="0" destOrd="0" parTransId="{9C96C5F1-2A6E-44F1-B6E2-60BBE06DEF3E}" sibTransId="{C7DAA121-E68B-4F0B-8DCE-85B871E8A381}"/>
    <dgm:cxn modelId="{2BB8EDAC-37B4-4CE6-A654-67C122D93B96}" srcId="{645915F9-B718-4CE3-AB43-B79E149F0DB6}" destId="{7E3B7006-8376-486A-95B7-7136376E8177}" srcOrd="5" destOrd="0" parTransId="{7207341F-28E7-4F0B-A167-8B6EAC9CC0B0}" sibTransId="{B2795260-7268-4A09-886E-2B7177BA5B24}"/>
    <dgm:cxn modelId="{B55253AD-141B-403F-A1BA-51024C51F50A}" type="presOf" srcId="{0A55CBA1-EF41-4829-AF19-69E78EBDF8DD}" destId="{BD5B200E-D54E-4E64-9FB7-C88EE737D30B}" srcOrd="0" destOrd="0" presId="urn:microsoft.com/office/officeart/2008/layout/LinedList"/>
    <dgm:cxn modelId="{07F772BE-3C67-4CC1-AD1F-8AAB7FD63466}" srcId="{645915F9-B718-4CE3-AB43-B79E149F0DB6}" destId="{3B243339-4081-4984-991D-F141E164AB47}" srcOrd="2" destOrd="0" parTransId="{9B69CA3D-ECA2-43F5-8574-96A3ED7759AF}" sibTransId="{5B815207-37DA-4516-BF60-8361FB3BB273}"/>
    <dgm:cxn modelId="{7A081AC1-92AB-4CC4-AFAA-CB78CD1C2414}" srcId="{645915F9-B718-4CE3-AB43-B79E149F0DB6}" destId="{D41E70F5-5273-496F-A8DD-C41E6D1242B3}" srcOrd="1" destOrd="0" parTransId="{83F048C5-704E-4025-84E3-E325EA538667}" sibTransId="{9CE94C2C-B43A-4513-8A1D-16A0CBFEE3DF}"/>
    <dgm:cxn modelId="{8EDBEECA-62CE-478F-BDA1-ADD887E56AAB}" type="presOf" srcId="{7E3B7006-8376-486A-95B7-7136376E8177}" destId="{8FFDB5AF-62F7-4CA6-BF26-EF77425568F0}" srcOrd="0" destOrd="0" presId="urn:microsoft.com/office/officeart/2008/layout/LinedList"/>
    <dgm:cxn modelId="{B64C76CB-8CC6-476C-9DAD-9F35096C30BB}" type="presOf" srcId="{FDADFA62-4331-41E1-8601-615896C9C645}" destId="{0135CC4B-BB9A-4725-A0BC-D2A7978E42F7}" srcOrd="0" destOrd="0" presId="urn:microsoft.com/office/officeart/2008/layout/LinedList"/>
    <dgm:cxn modelId="{1D7AA9CD-A0E5-4A69-A2E3-9CE1271A9119}" type="presOf" srcId="{D41E70F5-5273-496F-A8DD-C41E6D1242B3}" destId="{B766ED77-5E51-43EB-8315-99103E41347B}" srcOrd="0" destOrd="0" presId="urn:microsoft.com/office/officeart/2008/layout/LinedList"/>
    <dgm:cxn modelId="{FA3CFCD4-F369-42B8-AC5C-3C0799F3F345}" srcId="{645915F9-B718-4CE3-AB43-B79E149F0DB6}" destId="{0A55CBA1-EF41-4829-AF19-69E78EBDF8DD}" srcOrd="3" destOrd="0" parTransId="{53263760-0457-45F0-B790-CB8245A43729}" sibTransId="{CB90D47D-D2E0-4423-84B7-10DC6000B7D5}"/>
    <dgm:cxn modelId="{9C0272C8-81B6-49B6-8ED9-7BBB088FAD18}" type="presParOf" srcId="{4AD4614B-503F-4FEA-9495-782120FD9915}" destId="{9A48F385-421F-4107-BCB1-D45085AAB6E1}" srcOrd="0" destOrd="0" presId="urn:microsoft.com/office/officeart/2008/layout/LinedList"/>
    <dgm:cxn modelId="{0539DA9F-4D35-4537-AAB6-E31C17AF05C9}" type="presParOf" srcId="{4AD4614B-503F-4FEA-9495-782120FD9915}" destId="{82CE3663-C81B-4FD3-9C05-BD7B04B792C7}" srcOrd="1" destOrd="0" presId="urn:microsoft.com/office/officeart/2008/layout/LinedList"/>
    <dgm:cxn modelId="{E40028AB-28D1-4310-A670-A8E2B69147A9}" type="presParOf" srcId="{82CE3663-C81B-4FD3-9C05-BD7B04B792C7}" destId="{FF71E409-860E-42F4-BA87-372907E89FF6}" srcOrd="0" destOrd="0" presId="urn:microsoft.com/office/officeart/2008/layout/LinedList"/>
    <dgm:cxn modelId="{597017CC-6DDB-49CE-BAB9-374FC897C510}" type="presParOf" srcId="{82CE3663-C81B-4FD3-9C05-BD7B04B792C7}" destId="{3C492A90-8BD2-4710-9156-E0792CA26327}" srcOrd="1" destOrd="0" presId="urn:microsoft.com/office/officeart/2008/layout/LinedList"/>
    <dgm:cxn modelId="{9FEBFF8C-223C-4C24-B33B-F4C7786E3005}" type="presParOf" srcId="{4AD4614B-503F-4FEA-9495-782120FD9915}" destId="{6037897E-A51E-49A6-9F71-B72B20F29D5A}" srcOrd="2" destOrd="0" presId="urn:microsoft.com/office/officeart/2008/layout/LinedList"/>
    <dgm:cxn modelId="{6F1882E8-5C3A-4C39-A8F4-E30C1296A597}" type="presParOf" srcId="{4AD4614B-503F-4FEA-9495-782120FD9915}" destId="{C4F9ECBC-ACFF-41DE-84A8-527BE21050FF}" srcOrd="3" destOrd="0" presId="urn:microsoft.com/office/officeart/2008/layout/LinedList"/>
    <dgm:cxn modelId="{7ED2A5FA-3A42-413C-993A-E025DC510AAD}" type="presParOf" srcId="{C4F9ECBC-ACFF-41DE-84A8-527BE21050FF}" destId="{B766ED77-5E51-43EB-8315-99103E41347B}" srcOrd="0" destOrd="0" presId="urn:microsoft.com/office/officeart/2008/layout/LinedList"/>
    <dgm:cxn modelId="{DA9BB135-DA2C-40F1-92E4-A447E7266F39}" type="presParOf" srcId="{C4F9ECBC-ACFF-41DE-84A8-527BE21050FF}" destId="{190A17F5-A2A4-40A2-8C17-7D33A6A92D8A}" srcOrd="1" destOrd="0" presId="urn:microsoft.com/office/officeart/2008/layout/LinedList"/>
    <dgm:cxn modelId="{49817666-FB2C-48BF-9BC9-6733CBA52288}" type="presParOf" srcId="{4AD4614B-503F-4FEA-9495-782120FD9915}" destId="{8DE4AF3C-12E2-48F2-9768-53F929049A1A}" srcOrd="4" destOrd="0" presId="urn:microsoft.com/office/officeart/2008/layout/LinedList"/>
    <dgm:cxn modelId="{68CB6ABC-88AA-4837-87E6-2ABF4A239348}" type="presParOf" srcId="{4AD4614B-503F-4FEA-9495-782120FD9915}" destId="{69D06C5A-53C8-46DE-9665-D5324D806A12}" srcOrd="5" destOrd="0" presId="urn:microsoft.com/office/officeart/2008/layout/LinedList"/>
    <dgm:cxn modelId="{7F1A15F5-9260-469C-8D18-DB46F5030FEC}" type="presParOf" srcId="{69D06C5A-53C8-46DE-9665-D5324D806A12}" destId="{01799432-5A8A-4094-9B33-EF627CB0F6B5}" srcOrd="0" destOrd="0" presId="urn:microsoft.com/office/officeart/2008/layout/LinedList"/>
    <dgm:cxn modelId="{C2BAACD3-415D-4382-A64A-49668080C75D}" type="presParOf" srcId="{69D06C5A-53C8-46DE-9665-D5324D806A12}" destId="{F268ACFF-91DB-4D99-A2C7-861A8BA0C8FD}" srcOrd="1" destOrd="0" presId="urn:microsoft.com/office/officeart/2008/layout/LinedList"/>
    <dgm:cxn modelId="{5E9E4331-6E14-4A3C-8B3A-08B085E6F81E}" type="presParOf" srcId="{4AD4614B-503F-4FEA-9495-782120FD9915}" destId="{4E490B57-41D7-40BD-A4D8-EC2613D6A0A7}" srcOrd="6" destOrd="0" presId="urn:microsoft.com/office/officeart/2008/layout/LinedList"/>
    <dgm:cxn modelId="{12E50FAE-7EC9-47ED-ADFC-2DBB806E974C}" type="presParOf" srcId="{4AD4614B-503F-4FEA-9495-782120FD9915}" destId="{1800E6DB-C44C-4FB8-B8CA-8118E2061D80}" srcOrd="7" destOrd="0" presId="urn:microsoft.com/office/officeart/2008/layout/LinedList"/>
    <dgm:cxn modelId="{1ABEFBBF-E3B2-44FE-AA4F-A79DEBE1B8C3}" type="presParOf" srcId="{1800E6DB-C44C-4FB8-B8CA-8118E2061D80}" destId="{BD5B200E-D54E-4E64-9FB7-C88EE737D30B}" srcOrd="0" destOrd="0" presId="urn:microsoft.com/office/officeart/2008/layout/LinedList"/>
    <dgm:cxn modelId="{B15117F7-9AAE-4525-9F73-71D3DB1B8EF7}" type="presParOf" srcId="{1800E6DB-C44C-4FB8-B8CA-8118E2061D80}" destId="{250E4D21-FFA2-49F5-8859-B7AEBCEF06B1}" srcOrd="1" destOrd="0" presId="urn:microsoft.com/office/officeart/2008/layout/LinedList"/>
    <dgm:cxn modelId="{7D844D2D-0CB3-48B1-AA08-C829ED4770A3}" type="presParOf" srcId="{4AD4614B-503F-4FEA-9495-782120FD9915}" destId="{0350D85C-AF61-401E-9C8F-678B58EAF84C}" srcOrd="8" destOrd="0" presId="urn:microsoft.com/office/officeart/2008/layout/LinedList"/>
    <dgm:cxn modelId="{314A68FE-B20A-4016-A21A-916444F94E70}" type="presParOf" srcId="{4AD4614B-503F-4FEA-9495-782120FD9915}" destId="{B886EC88-4610-461A-A82E-F93460DC23F2}" srcOrd="9" destOrd="0" presId="urn:microsoft.com/office/officeart/2008/layout/LinedList"/>
    <dgm:cxn modelId="{68AB7E7E-45FF-4254-8CB7-34BA6AB17C35}" type="presParOf" srcId="{B886EC88-4610-461A-A82E-F93460DC23F2}" destId="{987121F8-426D-4AE0-86B1-14A6212AD44A}" srcOrd="0" destOrd="0" presId="urn:microsoft.com/office/officeart/2008/layout/LinedList"/>
    <dgm:cxn modelId="{0F3CBCE8-AD7E-4434-A62B-2AED44CECE17}" type="presParOf" srcId="{B886EC88-4610-461A-A82E-F93460DC23F2}" destId="{8CC2F4B5-CCF2-4FD8-90E7-2A5C5E9232D6}" srcOrd="1" destOrd="0" presId="urn:microsoft.com/office/officeart/2008/layout/LinedList"/>
    <dgm:cxn modelId="{BEB79E16-46D1-4A2D-971A-5390B41EDB8A}" type="presParOf" srcId="{4AD4614B-503F-4FEA-9495-782120FD9915}" destId="{B20DD0D6-3F54-443D-A13C-D6BBEEFBC9DD}" srcOrd="10" destOrd="0" presId="urn:microsoft.com/office/officeart/2008/layout/LinedList"/>
    <dgm:cxn modelId="{E8E4BA29-7686-4B5D-9544-04277AC375C2}" type="presParOf" srcId="{4AD4614B-503F-4FEA-9495-782120FD9915}" destId="{464A471D-A8C7-4F4C-9ECD-3A456295A92C}" srcOrd="11" destOrd="0" presId="urn:microsoft.com/office/officeart/2008/layout/LinedList"/>
    <dgm:cxn modelId="{A25FA275-6567-454F-BF9B-F30A091CADDF}" type="presParOf" srcId="{464A471D-A8C7-4F4C-9ECD-3A456295A92C}" destId="{8FFDB5AF-62F7-4CA6-BF26-EF77425568F0}" srcOrd="0" destOrd="0" presId="urn:microsoft.com/office/officeart/2008/layout/LinedList"/>
    <dgm:cxn modelId="{1F66D124-00B4-4C40-B4B8-A8E714A02B77}" type="presParOf" srcId="{464A471D-A8C7-4F4C-9ECD-3A456295A92C}" destId="{39F22B2D-1679-49E2-BDDB-AE889F21F513}" srcOrd="1" destOrd="0" presId="urn:microsoft.com/office/officeart/2008/layout/LinedList"/>
    <dgm:cxn modelId="{E793D472-88CB-4BFE-A726-512EF30B9A76}" type="presParOf" srcId="{4AD4614B-503F-4FEA-9495-782120FD9915}" destId="{1EDE03B6-CE02-4F29-88AF-7B001068BD3A}" srcOrd="12" destOrd="0" presId="urn:microsoft.com/office/officeart/2008/layout/LinedList"/>
    <dgm:cxn modelId="{0EF4AF8F-AFD0-4611-B435-CCBBECD7A189}" type="presParOf" srcId="{4AD4614B-503F-4FEA-9495-782120FD9915}" destId="{73BE60FC-0833-41A7-87DE-7FE48FB45120}" srcOrd="13" destOrd="0" presId="urn:microsoft.com/office/officeart/2008/layout/LinedList"/>
    <dgm:cxn modelId="{01B990FB-4D7C-4B8E-88EF-3D356DDFC8BE}" type="presParOf" srcId="{73BE60FC-0833-41A7-87DE-7FE48FB45120}" destId="{410C06A9-DA00-4742-A194-241F1EF7930D}" srcOrd="0" destOrd="0" presId="urn:microsoft.com/office/officeart/2008/layout/LinedList"/>
    <dgm:cxn modelId="{15F97E2F-B6D7-421A-96A1-C2C468356A0B}" type="presParOf" srcId="{73BE60FC-0833-41A7-87DE-7FE48FB45120}" destId="{7FA5C750-E92A-48B6-A6C0-B408BB67766F}" srcOrd="1" destOrd="0" presId="urn:microsoft.com/office/officeart/2008/layout/LinedList"/>
    <dgm:cxn modelId="{388D7D9C-18DE-4AF7-B54B-4B1AA445E415}" type="presParOf" srcId="{4AD4614B-503F-4FEA-9495-782120FD9915}" destId="{555281BB-032E-45B6-8BED-F274D32F7D96}" srcOrd="14" destOrd="0" presId="urn:microsoft.com/office/officeart/2008/layout/LinedList"/>
    <dgm:cxn modelId="{4BA5A9FC-6632-474F-82B9-77D83CC0A507}" type="presParOf" srcId="{4AD4614B-503F-4FEA-9495-782120FD9915}" destId="{5DE6C160-C459-4D8B-94CE-3DE415690F9F}" srcOrd="15" destOrd="0" presId="urn:microsoft.com/office/officeart/2008/layout/LinedList"/>
    <dgm:cxn modelId="{AB46B497-E9B7-4CFA-B21A-9844F4DC273E}" type="presParOf" srcId="{5DE6C160-C459-4D8B-94CE-3DE415690F9F}" destId="{0135CC4B-BB9A-4725-A0BC-D2A7978E42F7}" srcOrd="0" destOrd="0" presId="urn:microsoft.com/office/officeart/2008/layout/LinedList"/>
    <dgm:cxn modelId="{A2FD3ED8-F67A-47FF-9F91-C442F70267FF}" type="presParOf" srcId="{5DE6C160-C459-4D8B-94CE-3DE415690F9F}" destId="{2E2C4787-5CD8-427C-AD63-0EFF8F1E7E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40854A-5A38-44D2-A407-224D8F226DD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261CD26-1415-4EA7-B23B-3C62183E6869}">
      <dgm:prSet/>
      <dgm:spPr/>
      <dgm:t>
        <a:bodyPr/>
        <a:lstStyle/>
        <a:p>
          <a:r>
            <a:rPr lang="pl-PL"/>
            <a:t>Kto jest gospodarzem?</a:t>
          </a:r>
          <a:endParaRPr lang="en-US"/>
        </a:p>
      </dgm:t>
    </dgm:pt>
    <dgm:pt modelId="{3C153343-5FE0-4350-9E77-E8266569D6C0}" type="parTrans" cxnId="{2D3D0E76-5C92-4059-AAAE-D93A9FD3A239}">
      <dgm:prSet/>
      <dgm:spPr/>
      <dgm:t>
        <a:bodyPr/>
        <a:lstStyle/>
        <a:p>
          <a:endParaRPr lang="en-US"/>
        </a:p>
      </dgm:t>
    </dgm:pt>
    <dgm:pt modelId="{EC857DED-1D06-49DA-A8D1-D6E806D5B7BF}" type="sibTrans" cxnId="{2D3D0E76-5C92-4059-AAAE-D93A9FD3A239}">
      <dgm:prSet/>
      <dgm:spPr/>
      <dgm:t>
        <a:bodyPr/>
        <a:lstStyle/>
        <a:p>
          <a:endParaRPr lang="en-US"/>
        </a:p>
      </dgm:t>
    </dgm:pt>
    <dgm:pt modelId="{B9D8E409-B3CF-46AE-82F9-69A9F826A732}">
      <dgm:prSet/>
      <dgm:spPr/>
      <dgm:t>
        <a:bodyPr/>
        <a:lstStyle/>
        <a:p>
          <a:r>
            <a:rPr lang="pl-PL"/>
            <a:t>Po co się spotykamy?</a:t>
          </a:r>
          <a:endParaRPr lang="en-US"/>
        </a:p>
      </dgm:t>
    </dgm:pt>
    <dgm:pt modelId="{BF9EBD3D-8FF2-45C8-85E3-F6CA26BD99A4}" type="parTrans" cxnId="{DD76AEF3-2FEB-43FF-9E7C-9B3BD787D649}">
      <dgm:prSet/>
      <dgm:spPr/>
      <dgm:t>
        <a:bodyPr/>
        <a:lstStyle/>
        <a:p>
          <a:endParaRPr lang="en-US"/>
        </a:p>
      </dgm:t>
    </dgm:pt>
    <dgm:pt modelId="{F1C3C0E1-F445-402E-814C-2BCA87A946DD}" type="sibTrans" cxnId="{DD76AEF3-2FEB-43FF-9E7C-9B3BD787D649}">
      <dgm:prSet/>
      <dgm:spPr/>
      <dgm:t>
        <a:bodyPr/>
        <a:lstStyle/>
        <a:p>
          <a:endParaRPr lang="en-US"/>
        </a:p>
      </dgm:t>
    </dgm:pt>
    <dgm:pt modelId="{076E0E79-82DD-41A7-8ACD-E49C763FBBD2}">
      <dgm:prSet/>
      <dgm:spPr/>
      <dgm:t>
        <a:bodyPr/>
        <a:lstStyle/>
        <a:p>
          <a:r>
            <a:rPr lang="pl-PL"/>
            <a:t>Jak budować relacje?</a:t>
          </a:r>
          <a:endParaRPr lang="en-US"/>
        </a:p>
      </dgm:t>
    </dgm:pt>
    <dgm:pt modelId="{E809EF8C-D859-4B96-A547-9276D66767C5}" type="parTrans" cxnId="{C88D8E0A-7B19-4C7D-BC94-6AA0A6D35EFF}">
      <dgm:prSet/>
      <dgm:spPr/>
      <dgm:t>
        <a:bodyPr/>
        <a:lstStyle/>
        <a:p>
          <a:endParaRPr lang="en-US"/>
        </a:p>
      </dgm:t>
    </dgm:pt>
    <dgm:pt modelId="{3A9B46C1-6708-4137-A805-0BD804A49461}" type="sibTrans" cxnId="{C88D8E0A-7B19-4C7D-BC94-6AA0A6D35EFF}">
      <dgm:prSet/>
      <dgm:spPr/>
      <dgm:t>
        <a:bodyPr/>
        <a:lstStyle/>
        <a:p>
          <a:endParaRPr lang="en-US"/>
        </a:p>
      </dgm:t>
    </dgm:pt>
    <dgm:pt modelId="{3B640E39-0F63-445D-B747-C4F12F64AA86}">
      <dgm:prSet/>
      <dgm:spPr/>
      <dgm:t>
        <a:bodyPr/>
        <a:lstStyle/>
        <a:p>
          <a:r>
            <a:rPr lang="pl-PL"/>
            <a:t>Jak poznawać opinie i poglądy?</a:t>
          </a:r>
          <a:endParaRPr lang="en-US"/>
        </a:p>
      </dgm:t>
    </dgm:pt>
    <dgm:pt modelId="{F667E981-683B-4126-8790-FC399741D77E}" type="parTrans" cxnId="{4A010FF0-99A7-44EE-9852-C39AC8A7C217}">
      <dgm:prSet/>
      <dgm:spPr/>
      <dgm:t>
        <a:bodyPr/>
        <a:lstStyle/>
        <a:p>
          <a:endParaRPr lang="en-US"/>
        </a:p>
      </dgm:t>
    </dgm:pt>
    <dgm:pt modelId="{BC2B1EA7-4C95-4016-960D-40C483F6E992}" type="sibTrans" cxnId="{4A010FF0-99A7-44EE-9852-C39AC8A7C217}">
      <dgm:prSet/>
      <dgm:spPr/>
      <dgm:t>
        <a:bodyPr/>
        <a:lstStyle/>
        <a:p>
          <a:endParaRPr lang="en-US"/>
        </a:p>
      </dgm:t>
    </dgm:pt>
    <dgm:pt modelId="{5A6F2656-A046-4D71-8186-BE36B50BFD83}">
      <dgm:prSet/>
      <dgm:spPr/>
      <dgm:t>
        <a:bodyPr/>
        <a:lstStyle/>
        <a:p>
          <a:r>
            <a:rPr lang="pl-PL"/>
            <a:t>Jak przedstawiać dokumenty szkolne? </a:t>
          </a:r>
          <a:endParaRPr lang="en-US"/>
        </a:p>
      </dgm:t>
    </dgm:pt>
    <dgm:pt modelId="{46649A63-9312-4209-91FB-8B21284022A6}" type="parTrans" cxnId="{A0F6F633-CBA7-41CB-AD49-7FEDF1ED0D75}">
      <dgm:prSet/>
      <dgm:spPr/>
      <dgm:t>
        <a:bodyPr/>
        <a:lstStyle/>
        <a:p>
          <a:endParaRPr lang="en-US"/>
        </a:p>
      </dgm:t>
    </dgm:pt>
    <dgm:pt modelId="{30094ED9-78A4-4837-B818-9B10C9A75845}" type="sibTrans" cxnId="{A0F6F633-CBA7-41CB-AD49-7FEDF1ED0D75}">
      <dgm:prSet/>
      <dgm:spPr/>
      <dgm:t>
        <a:bodyPr/>
        <a:lstStyle/>
        <a:p>
          <a:endParaRPr lang="en-US"/>
        </a:p>
      </dgm:t>
    </dgm:pt>
    <dgm:pt modelId="{81DC26BE-CB57-4FEB-8945-F7C2C00D8B90}">
      <dgm:prSet/>
      <dgm:spPr/>
      <dgm:t>
        <a:bodyPr/>
        <a:lstStyle/>
        <a:p>
          <a:r>
            <a:rPr lang="pl-PL"/>
            <a:t>Jak wybierać przedstawicieli do RR? </a:t>
          </a:r>
          <a:endParaRPr lang="en-US"/>
        </a:p>
      </dgm:t>
    </dgm:pt>
    <dgm:pt modelId="{DE0474BA-B6E3-41EC-B13B-183BBDBE5BFB}" type="parTrans" cxnId="{F403D954-0CE5-4093-8030-87F5DADA6684}">
      <dgm:prSet/>
      <dgm:spPr/>
      <dgm:t>
        <a:bodyPr/>
        <a:lstStyle/>
        <a:p>
          <a:endParaRPr lang="en-US"/>
        </a:p>
      </dgm:t>
    </dgm:pt>
    <dgm:pt modelId="{C4EEEE1E-1E54-4578-B298-474AFBE08D7E}" type="sibTrans" cxnId="{F403D954-0CE5-4093-8030-87F5DADA6684}">
      <dgm:prSet/>
      <dgm:spPr/>
      <dgm:t>
        <a:bodyPr/>
        <a:lstStyle/>
        <a:p>
          <a:endParaRPr lang="en-US"/>
        </a:p>
      </dgm:t>
    </dgm:pt>
    <dgm:pt modelId="{A2020769-5A6F-4372-87D9-082AF6272BE0}" type="pres">
      <dgm:prSet presAssocID="{D540854A-5A38-44D2-A407-224D8F226DDC}" presName="linear" presStyleCnt="0">
        <dgm:presLayoutVars>
          <dgm:animLvl val="lvl"/>
          <dgm:resizeHandles val="exact"/>
        </dgm:presLayoutVars>
      </dgm:prSet>
      <dgm:spPr/>
    </dgm:pt>
    <dgm:pt modelId="{B0B8D995-92EC-46FF-A8EF-1159617CA41C}" type="pres">
      <dgm:prSet presAssocID="{6261CD26-1415-4EA7-B23B-3C62183E686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7D4DDFC-A963-49F1-A771-ED4C7A56308C}" type="pres">
      <dgm:prSet presAssocID="{EC857DED-1D06-49DA-A8D1-D6E806D5B7BF}" presName="spacer" presStyleCnt="0"/>
      <dgm:spPr/>
    </dgm:pt>
    <dgm:pt modelId="{266C658A-A2DC-4A71-A7FB-792F80C39355}" type="pres">
      <dgm:prSet presAssocID="{B9D8E409-B3CF-46AE-82F9-69A9F826A73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199B3C1-9C49-4226-8E8F-6EAE935A6349}" type="pres">
      <dgm:prSet presAssocID="{F1C3C0E1-F445-402E-814C-2BCA87A946DD}" presName="spacer" presStyleCnt="0"/>
      <dgm:spPr/>
    </dgm:pt>
    <dgm:pt modelId="{DA63F9BB-A7CA-43F2-B036-E4E2C344BE35}" type="pres">
      <dgm:prSet presAssocID="{076E0E79-82DD-41A7-8ACD-E49C763FBBD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5284947-96CF-40A4-93C2-1BE6D5558C49}" type="pres">
      <dgm:prSet presAssocID="{3A9B46C1-6708-4137-A805-0BD804A49461}" presName="spacer" presStyleCnt="0"/>
      <dgm:spPr/>
    </dgm:pt>
    <dgm:pt modelId="{B402F9DC-6A88-4926-BEC4-F2124A32ED19}" type="pres">
      <dgm:prSet presAssocID="{3B640E39-0F63-445D-B747-C4F12F64AA8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B5FB92E-3C53-46F1-B6C0-69814780F417}" type="pres">
      <dgm:prSet presAssocID="{BC2B1EA7-4C95-4016-960D-40C483F6E992}" presName="spacer" presStyleCnt="0"/>
      <dgm:spPr/>
    </dgm:pt>
    <dgm:pt modelId="{671A6A23-CED3-4971-A4B6-9CD1F5893D48}" type="pres">
      <dgm:prSet presAssocID="{5A6F2656-A046-4D71-8186-BE36B50BFD8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1359ED6-67B7-4D98-B092-1FDC190AF37E}" type="pres">
      <dgm:prSet presAssocID="{30094ED9-78A4-4837-B818-9B10C9A75845}" presName="spacer" presStyleCnt="0"/>
      <dgm:spPr/>
    </dgm:pt>
    <dgm:pt modelId="{86D556B2-3863-44EA-AE05-F8E43B48E2E8}" type="pres">
      <dgm:prSet presAssocID="{81DC26BE-CB57-4FEB-8945-F7C2C00D8B9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88D8E0A-7B19-4C7D-BC94-6AA0A6D35EFF}" srcId="{D540854A-5A38-44D2-A407-224D8F226DDC}" destId="{076E0E79-82DD-41A7-8ACD-E49C763FBBD2}" srcOrd="2" destOrd="0" parTransId="{E809EF8C-D859-4B96-A547-9276D66767C5}" sibTransId="{3A9B46C1-6708-4137-A805-0BD804A49461}"/>
    <dgm:cxn modelId="{A0F6F633-CBA7-41CB-AD49-7FEDF1ED0D75}" srcId="{D540854A-5A38-44D2-A407-224D8F226DDC}" destId="{5A6F2656-A046-4D71-8186-BE36B50BFD83}" srcOrd="4" destOrd="0" parTransId="{46649A63-9312-4209-91FB-8B21284022A6}" sibTransId="{30094ED9-78A4-4837-B818-9B10C9A75845}"/>
    <dgm:cxn modelId="{6CBC1636-D2B1-47C9-93C9-CC2A606A0AAE}" type="presOf" srcId="{076E0E79-82DD-41A7-8ACD-E49C763FBBD2}" destId="{DA63F9BB-A7CA-43F2-B036-E4E2C344BE35}" srcOrd="0" destOrd="0" presId="urn:microsoft.com/office/officeart/2005/8/layout/vList2"/>
    <dgm:cxn modelId="{F403D954-0CE5-4093-8030-87F5DADA6684}" srcId="{D540854A-5A38-44D2-A407-224D8F226DDC}" destId="{81DC26BE-CB57-4FEB-8945-F7C2C00D8B90}" srcOrd="5" destOrd="0" parTransId="{DE0474BA-B6E3-41EC-B13B-183BBDBE5BFB}" sibTransId="{C4EEEE1E-1E54-4578-B298-474AFBE08D7E}"/>
    <dgm:cxn modelId="{2D3D0E76-5C92-4059-AAAE-D93A9FD3A239}" srcId="{D540854A-5A38-44D2-A407-224D8F226DDC}" destId="{6261CD26-1415-4EA7-B23B-3C62183E6869}" srcOrd="0" destOrd="0" parTransId="{3C153343-5FE0-4350-9E77-E8266569D6C0}" sibTransId="{EC857DED-1D06-49DA-A8D1-D6E806D5B7BF}"/>
    <dgm:cxn modelId="{61301B7C-2D4E-4D2B-9453-49F7BD2EABA3}" type="presOf" srcId="{3B640E39-0F63-445D-B747-C4F12F64AA86}" destId="{B402F9DC-6A88-4926-BEC4-F2124A32ED19}" srcOrd="0" destOrd="0" presId="urn:microsoft.com/office/officeart/2005/8/layout/vList2"/>
    <dgm:cxn modelId="{993128A3-CCCF-4BCF-9E01-1E0F0D421B34}" type="presOf" srcId="{6261CD26-1415-4EA7-B23B-3C62183E6869}" destId="{B0B8D995-92EC-46FF-A8EF-1159617CA41C}" srcOrd="0" destOrd="0" presId="urn:microsoft.com/office/officeart/2005/8/layout/vList2"/>
    <dgm:cxn modelId="{02297DA9-4A59-46EE-88F5-4347D7637120}" type="presOf" srcId="{81DC26BE-CB57-4FEB-8945-F7C2C00D8B90}" destId="{86D556B2-3863-44EA-AE05-F8E43B48E2E8}" srcOrd="0" destOrd="0" presId="urn:microsoft.com/office/officeart/2005/8/layout/vList2"/>
    <dgm:cxn modelId="{252B41AE-7A21-4E3A-BA04-332DC6546CA8}" type="presOf" srcId="{5A6F2656-A046-4D71-8186-BE36B50BFD83}" destId="{671A6A23-CED3-4971-A4B6-9CD1F5893D48}" srcOrd="0" destOrd="0" presId="urn:microsoft.com/office/officeart/2005/8/layout/vList2"/>
    <dgm:cxn modelId="{73219FB5-1126-4488-90A3-571BEBC0E35B}" type="presOf" srcId="{B9D8E409-B3CF-46AE-82F9-69A9F826A732}" destId="{266C658A-A2DC-4A71-A7FB-792F80C39355}" srcOrd="0" destOrd="0" presId="urn:microsoft.com/office/officeart/2005/8/layout/vList2"/>
    <dgm:cxn modelId="{986EE6E1-D7C5-4F32-8F11-1E5F37E3A69F}" type="presOf" srcId="{D540854A-5A38-44D2-A407-224D8F226DDC}" destId="{A2020769-5A6F-4372-87D9-082AF6272BE0}" srcOrd="0" destOrd="0" presId="urn:microsoft.com/office/officeart/2005/8/layout/vList2"/>
    <dgm:cxn modelId="{4A010FF0-99A7-44EE-9852-C39AC8A7C217}" srcId="{D540854A-5A38-44D2-A407-224D8F226DDC}" destId="{3B640E39-0F63-445D-B747-C4F12F64AA86}" srcOrd="3" destOrd="0" parTransId="{F667E981-683B-4126-8790-FC399741D77E}" sibTransId="{BC2B1EA7-4C95-4016-960D-40C483F6E992}"/>
    <dgm:cxn modelId="{DD76AEF3-2FEB-43FF-9E7C-9B3BD787D649}" srcId="{D540854A-5A38-44D2-A407-224D8F226DDC}" destId="{B9D8E409-B3CF-46AE-82F9-69A9F826A732}" srcOrd="1" destOrd="0" parTransId="{BF9EBD3D-8FF2-45C8-85E3-F6CA26BD99A4}" sibTransId="{F1C3C0E1-F445-402E-814C-2BCA87A946DD}"/>
    <dgm:cxn modelId="{19473509-35C0-4AB0-9B48-6080B336CCDD}" type="presParOf" srcId="{A2020769-5A6F-4372-87D9-082AF6272BE0}" destId="{B0B8D995-92EC-46FF-A8EF-1159617CA41C}" srcOrd="0" destOrd="0" presId="urn:microsoft.com/office/officeart/2005/8/layout/vList2"/>
    <dgm:cxn modelId="{2F1CE2B8-DA85-46CC-B871-474D358F8FBF}" type="presParOf" srcId="{A2020769-5A6F-4372-87D9-082AF6272BE0}" destId="{97D4DDFC-A963-49F1-A771-ED4C7A56308C}" srcOrd="1" destOrd="0" presId="urn:microsoft.com/office/officeart/2005/8/layout/vList2"/>
    <dgm:cxn modelId="{04AF76A0-AE38-4636-A125-E36ADA220B8B}" type="presParOf" srcId="{A2020769-5A6F-4372-87D9-082AF6272BE0}" destId="{266C658A-A2DC-4A71-A7FB-792F80C39355}" srcOrd="2" destOrd="0" presId="urn:microsoft.com/office/officeart/2005/8/layout/vList2"/>
    <dgm:cxn modelId="{A4DE54B3-4949-4A47-AF35-5F913BE1B1F6}" type="presParOf" srcId="{A2020769-5A6F-4372-87D9-082AF6272BE0}" destId="{2199B3C1-9C49-4226-8E8F-6EAE935A6349}" srcOrd="3" destOrd="0" presId="urn:microsoft.com/office/officeart/2005/8/layout/vList2"/>
    <dgm:cxn modelId="{AB664D18-3D07-401C-9BBC-82C515B38555}" type="presParOf" srcId="{A2020769-5A6F-4372-87D9-082AF6272BE0}" destId="{DA63F9BB-A7CA-43F2-B036-E4E2C344BE35}" srcOrd="4" destOrd="0" presId="urn:microsoft.com/office/officeart/2005/8/layout/vList2"/>
    <dgm:cxn modelId="{3565D9B4-CE51-41EF-92BC-4A027538CF9D}" type="presParOf" srcId="{A2020769-5A6F-4372-87D9-082AF6272BE0}" destId="{F5284947-96CF-40A4-93C2-1BE6D5558C49}" srcOrd="5" destOrd="0" presId="urn:microsoft.com/office/officeart/2005/8/layout/vList2"/>
    <dgm:cxn modelId="{75C871F6-5232-4E8D-A005-3F4ACA1F4D84}" type="presParOf" srcId="{A2020769-5A6F-4372-87D9-082AF6272BE0}" destId="{B402F9DC-6A88-4926-BEC4-F2124A32ED19}" srcOrd="6" destOrd="0" presId="urn:microsoft.com/office/officeart/2005/8/layout/vList2"/>
    <dgm:cxn modelId="{BC8D76B0-5778-4070-85C4-64EBB704175C}" type="presParOf" srcId="{A2020769-5A6F-4372-87D9-082AF6272BE0}" destId="{DB5FB92E-3C53-46F1-B6C0-69814780F417}" srcOrd="7" destOrd="0" presId="urn:microsoft.com/office/officeart/2005/8/layout/vList2"/>
    <dgm:cxn modelId="{2900B59A-D332-44ED-AC78-57666F116974}" type="presParOf" srcId="{A2020769-5A6F-4372-87D9-082AF6272BE0}" destId="{671A6A23-CED3-4971-A4B6-9CD1F5893D48}" srcOrd="8" destOrd="0" presId="urn:microsoft.com/office/officeart/2005/8/layout/vList2"/>
    <dgm:cxn modelId="{C9059047-0D95-4371-AE6A-9FA85D21CB59}" type="presParOf" srcId="{A2020769-5A6F-4372-87D9-082AF6272BE0}" destId="{61359ED6-67B7-4D98-B092-1FDC190AF37E}" srcOrd="9" destOrd="0" presId="urn:microsoft.com/office/officeart/2005/8/layout/vList2"/>
    <dgm:cxn modelId="{354D91B6-393E-4F9C-8179-707B0FA3127A}" type="presParOf" srcId="{A2020769-5A6F-4372-87D9-082AF6272BE0}" destId="{86D556B2-3863-44EA-AE05-F8E43B48E2E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83135F-BCB9-4B0D-B9E7-9E953F98B4A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B174C4E-31A1-4706-A2DA-4206B5AD2E6C}">
      <dgm:prSet/>
      <dgm:spPr/>
      <dgm:t>
        <a:bodyPr/>
        <a:lstStyle/>
        <a:p>
          <a:r>
            <a:rPr lang="pl-PL"/>
            <a:t>1) treści i działania o charakterze wychowawczym skierowane do uczniów oraz</a:t>
          </a:r>
          <a:endParaRPr lang="en-US"/>
        </a:p>
      </dgm:t>
    </dgm:pt>
    <dgm:pt modelId="{C01CD37B-BBF3-4CFF-A701-A91192F6AAE3}" type="parTrans" cxnId="{03246F58-5FEC-4B66-A440-1AF0AE458407}">
      <dgm:prSet/>
      <dgm:spPr/>
      <dgm:t>
        <a:bodyPr/>
        <a:lstStyle/>
        <a:p>
          <a:endParaRPr lang="en-US"/>
        </a:p>
      </dgm:t>
    </dgm:pt>
    <dgm:pt modelId="{B9D808CD-174F-4CF8-9645-A770DFD7C101}" type="sibTrans" cxnId="{03246F58-5FEC-4B66-A440-1AF0AE458407}">
      <dgm:prSet/>
      <dgm:spPr/>
      <dgm:t>
        <a:bodyPr/>
        <a:lstStyle/>
        <a:p>
          <a:endParaRPr lang="en-US"/>
        </a:p>
      </dgm:t>
    </dgm:pt>
    <dgm:pt modelId="{BBA77DF4-DE60-4624-BA97-F46D3CB0E6E0}">
      <dgm:prSet/>
      <dgm:spPr/>
      <dgm:t>
        <a:bodyPr/>
        <a:lstStyle/>
        <a:p>
          <a:r>
            <a:rPr lang="pl-PL"/>
            <a:t>2) treści i działania o charakterze profilaktycznym skierowane do uczniów, nauczycieli i rodziców.</a:t>
          </a:r>
          <a:endParaRPr lang="en-US"/>
        </a:p>
      </dgm:t>
    </dgm:pt>
    <dgm:pt modelId="{6AB0AC21-03D2-4570-B252-0C99C88B0EB8}" type="parTrans" cxnId="{666082C3-CBE9-4D4A-A7A1-F4A2748002DF}">
      <dgm:prSet/>
      <dgm:spPr/>
      <dgm:t>
        <a:bodyPr/>
        <a:lstStyle/>
        <a:p>
          <a:endParaRPr lang="en-US"/>
        </a:p>
      </dgm:t>
    </dgm:pt>
    <dgm:pt modelId="{4276F8C5-50C5-4D8E-96D4-8FAE47EF3F16}" type="sibTrans" cxnId="{666082C3-CBE9-4D4A-A7A1-F4A2748002DF}">
      <dgm:prSet/>
      <dgm:spPr/>
      <dgm:t>
        <a:bodyPr/>
        <a:lstStyle/>
        <a:p>
          <a:endParaRPr lang="en-US"/>
        </a:p>
      </dgm:t>
    </dgm:pt>
    <dgm:pt modelId="{293BBFD8-D0E3-4548-98E1-8FEC24F8F0A9}" type="pres">
      <dgm:prSet presAssocID="{1083135F-BCB9-4B0D-B9E7-9E953F98B4A0}" presName="root" presStyleCnt="0">
        <dgm:presLayoutVars>
          <dgm:dir/>
          <dgm:resizeHandles val="exact"/>
        </dgm:presLayoutVars>
      </dgm:prSet>
      <dgm:spPr/>
    </dgm:pt>
    <dgm:pt modelId="{79FC4CF5-DB14-4356-A4C0-5DE3495A24A1}" type="pres">
      <dgm:prSet presAssocID="{7B174C4E-31A1-4706-A2DA-4206B5AD2E6C}" presName="compNode" presStyleCnt="0"/>
      <dgm:spPr/>
    </dgm:pt>
    <dgm:pt modelId="{DB2338EE-5DC8-4607-A939-A22D882F13F0}" type="pres">
      <dgm:prSet presAssocID="{7B174C4E-31A1-4706-A2DA-4206B5AD2E6C}" presName="bgRect" presStyleLbl="bgShp" presStyleIdx="0" presStyleCnt="2"/>
      <dgm:spPr/>
    </dgm:pt>
    <dgm:pt modelId="{D396C9B9-36CD-48B3-B544-7026DE405A14}" type="pres">
      <dgm:prSet presAssocID="{7B174C4E-31A1-4706-A2DA-4206B5AD2E6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29D195A2-0793-41DB-B553-07C019BFBF54}" type="pres">
      <dgm:prSet presAssocID="{7B174C4E-31A1-4706-A2DA-4206B5AD2E6C}" presName="spaceRect" presStyleCnt="0"/>
      <dgm:spPr/>
    </dgm:pt>
    <dgm:pt modelId="{451BA0C9-7C0A-4286-AD0C-50649201D617}" type="pres">
      <dgm:prSet presAssocID="{7B174C4E-31A1-4706-A2DA-4206B5AD2E6C}" presName="parTx" presStyleLbl="revTx" presStyleIdx="0" presStyleCnt="2">
        <dgm:presLayoutVars>
          <dgm:chMax val="0"/>
          <dgm:chPref val="0"/>
        </dgm:presLayoutVars>
      </dgm:prSet>
      <dgm:spPr/>
    </dgm:pt>
    <dgm:pt modelId="{2FE478BA-539E-445D-8542-CD981A997DCB}" type="pres">
      <dgm:prSet presAssocID="{B9D808CD-174F-4CF8-9645-A770DFD7C101}" presName="sibTrans" presStyleCnt="0"/>
      <dgm:spPr/>
    </dgm:pt>
    <dgm:pt modelId="{7BB4517C-F6A7-4A56-92CF-31F70039F77C}" type="pres">
      <dgm:prSet presAssocID="{BBA77DF4-DE60-4624-BA97-F46D3CB0E6E0}" presName="compNode" presStyleCnt="0"/>
      <dgm:spPr/>
    </dgm:pt>
    <dgm:pt modelId="{5D3AC4A2-4F8F-4AD9-8974-8267D05560DD}" type="pres">
      <dgm:prSet presAssocID="{BBA77DF4-DE60-4624-BA97-F46D3CB0E6E0}" presName="bgRect" presStyleLbl="bgShp" presStyleIdx="1" presStyleCnt="2"/>
      <dgm:spPr/>
    </dgm:pt>
    <dgm:pt modelId="{191F8EE5-D281-4F2E-9EEC-8A01B3886D97}" type="pres">
      <dgm:prSet presAssocID="{BBA77DF4-DE60-4624-BA97-F46D3CB0E6E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moking"/>
        </a:ext>
      </dgm:extLst>
    </dgm:pt>
    <dgm:pt modelId="{2FF1C6C0-D6D9-4FA4-99BA-10DC96B46B28}" type="pres">
      <dgm:prSet presAssocID="{BBA77DF4-DE60-4624-BA97-F46D3CB0E6E0}" presName="spaceRect" presStyleCnt="0"/>
      <dgm:spPr/>
    </dgm:pt>
    <dgm:pt modelId="{80CF06DE-6E63-4937-989E-4B1079F6728A}" type="pres">
      <dgm:prSet presAssocID="{BBA77DF4-DE60-4624-BA97-F46D3CB0E6E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F82F300-D416-4042-9C32-08E5CA8A46EC}" type="presOf" srcId="{1083135F-BCB9-4B0D-B9E7-9E953F98B4A0}" destId="{293BBFD8-D0E3-4548-98E1-8FEC24F8F0A9}" srcOrd="0" destOrd="0" presId="urn:microsoft.com/office/officeart/2018/2/layout/IconVerticalSolidList"/>
    <dgm:cxn modelId="{14AF1D4E-A3D4-4921-8D6D-EF8AC7A76778}" type="presOf" srcId="{BBA77DF4-DE60-4624-BA97-F46D3CB0E6E0}" destId="{80CF06DE-6E63-4937-989E-4B1079F6728A}" srcOrd="0" destOrd="0" presId="urn:microsoft.com/office/officeart/2018/2/layout/IconVerticalSolidList"/>
    <dgm:cxn modelId="{03246F58-5FEC-4B66-A440-1AF0AE458407}" srcId="{1083135F-BCB9-4B0D-B9E7-9E953F98B4A0}" destId="{7B174C4E-31A1-4706-A2DA-4206B5AD2E6C}" srcOrd="0" destOrd="0" parTransId="{C01CD37B-BBF3-4CFF-A701-A91192F6AAE3}" sibTransId="{B9D808CD-174F-4CF8-9645-A770DFD7C101}"/>
    <dgm:cxn modelId="{38023CBD-7BA7-4E05-AE93-F2DB9AE1CBBF}" type="presOf" srcId="{7B174C4E-31A1-4706-A2DA-4206B5AD2E6C}" destId="{451BA0C9-7C0A-4286-AD0C-50649201D617}" srcOrd="0" destOrd="0" presId="urn:microsoft.com/office/officeart/2018/2/layout/IconVerticalSolidList"/>
    <dgm:cxn modelId="{666082C3-CBE9-4D4A-A7A1-F4A2748002DF}" srcId="{1083135F-BCB9-4B0D-B9E7-9E953F98B4A0}" destId="{BBA77DF4-DE60-4624-BA97-F46D3CB0E6E0}" srcOrd="1" destOrd="0" parTransId="{6AB0AC21-03D2-4570-B252-0C99C88B0EB8}" sibTransId="{4276F8C5-50C5-4D8E-96D4-8FAE47EF3F16}"/>
    <dgm:cxn modelId="{0994D724-C628-42BE-AD4F-6BDF8495288A}" type="presParOf" srcId="{293BBFD8-D0E3-4548-98E1-8FEC24F8F0A9}" destId="{79FC4CF5-DB14-4356-A4C0-5DE3495A24A1}" srcOrd="0" destOrd="0" presId="urn:microsoft.com/office/officeart/2018/2/layout/IconVerticalSolidList"/>
    <dgm:cxn modelId="{9064077D-564A-484A-905C-75C0F9E0317C}" type="presParOf" srcId="{79FC4CF5-DB14-4356-A4C0-5DE3495A24A1}" destId="{DB2338EE-5DC8-4607-A939-A22D882F13F0}" srcOrd="0" destOrd="0" presId="urn:microsoft.com/office/officeart/2018/2/layout/IconVerticalSolidList"/>
    <dgm:cxn modelId="{B2642DF2-CE3D-451C-89C1-D81B0C4E533A}" type="presParOf" srcId="{79FC4CF5-DB14-4356-A4C0-5DE3495A24A1}" destId="{D396C9B9-36CD-48B3-B544-7026DE405A14}" srcOrd="1" destOrd="0" presId="urn:microsoft.com/office/officeart/2018/2/layout/IconVerticalSolidList"/>
    <dgm:cxn modelId="{7C74441F-78E2-41CE-8442-A9F8258D9674}" type="presParOf" srcId="{79FC4CF5-DB14-4356-A4C0-5DE3495A24A1}" destId="{29D195A2-0793-41DB-B553-07C019BFBF54}" srcOrd="2" destOrd="0" presId="urn:microsoft.com/office/officeart/2018/2/layout/IconVerticalSolidList"/>
    <dgm:cxn modelId="{7E018204-0523-4925-B2F3-9F792B9CA07B}" type="presParOf" srcId="{79FC4CF5-DB14-4356-A4C0-5DE3495A24A1}" destId="{451BA0C9-7C0A-4286-AD0C-50649201D617}" srcOrd="3" destOrd="0" presId="urn:microsoft.com/office/officeart/2018/2/layout/IconVerticalSolidList"/>
    <dgm:cxn modelId="{B8EF4388-2A05-410E-807E-AC2D1CFFFB4A}" type="presParOf" srcId="{293BBFD8-D0E3-4548-98E1-8FEC24F8F0A9}" destId="{2FE478BA-539E-445D-8542-CD981A997DCB}" srcOrd="1" destOrd="0" presId="urn:microsoft.com/office/officeart/2018/2/layout/IconVerticalSolidList"/>
    <dgm:cxn modelId="{4FEAB142-B02C-40C6-AEF2-0DD06D3BE041}" type="presParOf" srcId="{293BBFD8-D0E3-4548-98E1-8FEC24F8F0A9}" destId="{7BB4517C-F6A7-4A56-92CF-31F70039F77C}" srcOrd="2" destOrd="0" presId="urn:microsoft.com/office/officeart/2018/2/layout/IconVerticalSolidList"/>
    <dgm:cxn modelId="{73E4FF47-088D-4B5D-B4DE-7918345EC538}" type="presParOf" srcId="{7BB4517C-F6A7-4A56-92CF-31F70039F77C}" destId="{5D3AC4A2-4F8F-4AD9-8974-8267D05560DD}" srcOrd="0" destOrd="0" presId="urn:microsoft.com/office/officeart/2018/2/layout/IconVerticalSolidList"/>
    <dgm:cxn modelId="{9F054C29-D654-45EB-BA80-5E25FF8971CF}" type="presParOf" srcId="{7BB4517C-F6A7-4A56-92CF-31F70039F77C}" destId="{191F8EE5-D281-4F2E-9EEC-8A01B3886D97}" srcOrd="1" destOrd="0" presId="urn:microsoft.com/office/officeart/2018/2/layout/IconVerticalSolidList"/>
    <dgm:cxn modelId="{FD0BDF4E-2085-4C35-AEDD-3506BD02E685}" type="presParOf" srcId="{7BB4517C-F6A7-4A56-92CF-31F70039F77C}" destId="{2FF1C6C0-D6D9-4FA4-99BA-10DC96B46B28}" srcOrd="2" destOrd="0" presId="urn:microsoft.com/office/officeart/2018/2/layout/IconVerticalSolidList"/>
    <dgm:cxn modelId="{34CECD01-62E1-4E08-AF01-CF2AEA124D36}" type="presParOf" srcId="{7BB4517C-F6A7-4A56-92CF-31F70039F77C}" destId="{80CF06DE-6E63-4937-989E-4B1079F672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8F385-421F-4107-BCB1-D45085AAB6E1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71E409-860E-42F4-BA87-372907E89FF6}">
      <dsp:nvSpPr>
        <dsp:cNvPr id="0" name=""/>
        <dsp:cNvSpPr/>
      </dsp:nvSpPr>
      <dsp:spPr>
        <a:xfrm>
          <a:off x="0" y="0"/>
          <a:ext cx="8229600" cy="535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Kryzys autorytetów</a:t>
          </a:r>
          <a:endParaRPr lang="en-US" sz="2400" kern="1200" dirty="0"/>
        </a:p>
      </dsp:txBody>
      <dsp:txXfrm>
        <a:off x="0" y="0"/>
        <a:ext cx="8229600" cy="535167"/>
      </dsp:txXfrm>
    </dsp:sp>
    <dsp:sp modelId="{6037897E-A51E-49A6-9F71-B72B20F29D5A}">
      <dsp:nvSpPr>
        <dsp:cNvPr id="0" name=""/>
        <dsp:cNvSpPr/>
      </dsp:nvSpPr>
      <dsp:spPr>
        <a:xfrm>
          <a:off x="0" y="53516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6ED77-5E51-43EB-8315-99103E41347B}">
      <dsp:nvSpPr>
        <dsp:cNvPr id="0" name=""/>
        <dsp:cNvSpPr/>
      </dsp:nvSpPr>
      <dsp:spPr>
        <a:xfrm>
          <a:off x="0" y="535167"/>
          <a:ext cx="8229600" cy="535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Lepsze wykształcenie i dostęp do wiedzy</a:t>
          </a:r>
          <a:endParaRPr lang="en-US" sz="2400" kern="1200"/>
        </a:p>
      </dsp:txBody>
      <dsp:txXfrm>
        <a:off x="0" y="535167"/>
        <a:ext cx="8229600" cy="535167"/>
      </dsp:txXfrm>
    </dsp:sp>
    <dsp:sp modelId="{8DE4AF3C-12E2-48F2-9768-53F929049A1A}">
      <dsp:nvSpPr>
        <dsp:cNvPr id="0" name=""/>
        <dsp:cNvSpPr/>
      </dsp:nvSpPr>
      <dsp:spPr>
        <a:xfrm>
          <a:off x="0" y="107033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799432-5A8A-4094-9B33-EF627CB0F6B5}">
      <dsp:nvSpPr>
        <dsp:cNvPr id="0" name=""/>
        <dsp:cNvSpPr/>
      </dsp:nvSpPr>
      <dsp:spPr>
        <a:xfrm>
          <a:off x="0" y="1070334"/>
          <a:ext cx="8229600" cy="535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Nieufność wobec instytucji publicznych</a:t>
          </a:r>
          <a:endParaRPr lang="en-US" sz="2400" kern="1200"/>
        </a:p>
      </dsp:txBody>
      <dsp:txXfrm>
        <a:off x="0" y="1070334"/>
        <a:ext cx="8229600" cy="535167"/>
      </dsp:txXfrm>
    </dsp:sp>
    <dsp:sp modelId="{4E490B57-41D7-40BD-A4D8-EC2613D6A0A7}">
      <dsp:nvSpPr>
        <dsp:cNvPr id="0" name=""/>
        <dsp:cNvSpPr/>
      </dsp:nvSpPr>
      <dsp:spPr>
        <a:xfrm>
          <a:off x="0" y="160550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B200E-D54E-4E64-9FB7-C88EE737D30B}">
      <dsp:nvSpPr>
        <dsp:cNvPr id="0" name=""/>
        <dsp:cNvSpPr/>
      </dsp:nvSpPr>
      <dsp:spPr>
        <a:xfrm>
          <a:off x="0" y="1605502"/>
          <a:ext cx="8229600" cy="535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Stres, przepracowanie, brak czasu</a:t>
          </a:r>
          <a:endParaRPr lang="en-US" sz="2400" kern="1200"/>
        </a:p>
      </dsp:txBody>
      <dsp:txXfrm>
        <a:off x="0" y="1605502"/>
        <a:ext cx="8229600" cy="535167"/>
      </dsp:txXfrm>
    </dsp:sp>
    <dsp:sp modelId="{0350D85C-AF61-401E-9C8F-678B58EAF84C}">
      <dsp:nvSpPr>
        <dsp:cNvPr id="0" name=""/>
        <dsp:cNvSpPr/>
      </dsp:nvSpPr>
      <dsp:spPr>
        <a:xfrm>
          <a:off x="0" y="2140669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121F8-426D-4AE0-86B1-14A6212AD44A}">
      <dsp:nvSpPr>
        <dsp:cNvPr id="0" name=""/>
        <dsp:cNvSpPr/>
      </dsp:nvSpPr>
      <dsp:spPr>
        <a:xfrm>
          <a:off x="0" y="2140669"/>
          <a:ext cx="8229600" cy="535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Poczucie beznadziei</a:t>
          </a:r>
          <a:endParaRPr lang="en-US" sz="2400" kern="1200"/>
        </a:p>
      </dsp:txBody>
      <dsp:txXfrm>
        <a:off x="0" y="2140669"/>
        <a:ext cx="8229600" cy="535167"/>
      </dsp:txXfrm>
    </dsp:sp>
    <dsp:sp modelId="{B20DD0D6-3F54-443D-A13C-D6BBEEFBC9DD}">
      <dsp:nvSpPr>
        <dsp:cNvPr id="0" name=""/>
        <dsp:cNvSpPr/>
      </dsp:nvSpPr>
      <dsp:spPr>
        <a:xfrm>
          <a:off x="0" y="267583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DB5AF-62F7-4CA6-BF26-EF77425568F0}">
      <dsp:nvSpPr>
        <dsp:cNvPr id="0" name=""/>
        <dsp:cNvSpPr/>
      </dsp:nvSpPr>
      <dsp:spPr>
        <a:xfrm>
          <a:off x="0" y="2675836"/>
          <a:ext cx="8229600" cy="535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Obawy i lęki</a:t>
          </a:r>
          <a:endParaRPr lang="en-US" sz="2400" kern="1200"/>
        </a:p>
      </dsp:txBody>
      <dsp:txXfrm>
        <a:off x="0" y="2675836"/>
        <a:ext cx="8229600" cy="535167"/>
      </dsp:txXfrm>
    </dsp:sp>
    <dsp:sp modelId="{1EDE03B6-CE02-4F29-88AF-7B001068BD3A}">
      <dsp:nvSpPr>
        <dsp:cNvPr id="0" name=""/>
        <dsp:cNvSpPr/>
      </dsp:nvSpPr>
      <dsp:spPr>
        <a:xfrm>
          <a:off x="0" y="3211004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C06A9-DA00-4742-A194-241F1EF7930D}">
      <dsp:nvSpPr>
        <dsp:cNvPr id="0" name=""/>
        <dsp:cNvSpPr/>
      </dsp:nvSpPr>
      <dsp:spPr>
        <a:xfrm>
          <a:off x="0" y="3211004"/>
          <a:ext cx="8229600" cy="535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Tempo zmian w otaczającym świecie</a:t>
          </a:r>
          <a:endParaRPr lang="en-US" sz="2400" kern="1200"/>
        </a:p>
      </dsp:txBody>
      <dsp:txXfrm>
        <a:off x="0" y="3211004"/>
        <a:ext cx="8229600" cy="535167"/>
      </dsp:txXfrm>
    </dsp:sp>
    <dsp:sp modelId="{555281BB-032E-45B6-8BED-F274D32F7D96}">
      <dsp:nvSpPr>
        <dsp:cNvPr id="0" name=""/>
        <dsp:cNvSpPr/>
      </dsp:nvSpPr>
      <dsp:spPr>
        <a:xfrm>
          <a:off x="0" y="374617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5CC4B-BB9A-4725-A0BC-D2A7978E42F7}">
      <dsp:nvSpPr>
        <dsp:cNvPr id="0" name=""/>
        <dsp:cNvSpPr/>
      </dsp:nvSpPr>
      <dsp:spPr>
        <a:xfrm>
          <a:off x="0" y="3746171"/>
          <a:ext cx="8229600" cy="535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Dziecko jako projekt w domu  w szkole</a:t>
          </a:r>
          <a:endParaRPr lang="en-US" sz="2400" kern="1200" dirty="0"/>
        </a:p>
      </dsp:txBody>
      <dsp:txXfrm>
        <a:off x="0" y="3746171"/>
        <a:ext cx="8229600" cy="535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8D995-92EC-46FF-A8EF-1159617CA41C}">
      <dsp:nvSpPr>
        <dsp:cNvPr id="0" name=""/>
        <dsp:cNvSpPr/>
      </dsp:nvSpPr>
      <dsp:spPr>
        <a:xfrm>
          <a:off x="0" y="535235"/>
          <a:ext cx="5861090" cy="6715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/>
            <a:t>Kto jest gospodarzem?</a:t>
          </a:r>
          <a:endParaRPr lang="en-US" sz="2800" kern="1200"/>
        </a:p>
      </dsp:txBody>
      <dsp:txXfrm>
        <a:off x="32784" y="568019"/>
        <a:ext cx="5795522" cy="606012"/>
      </dsp:txXfrm>
    </dsp:sp>
    <dsp:sp modelId="{266C658A-A2DC-4A71-A7FB-792F80C39355}">
      <dsp:nvSpPr>
        <dsp:cNvPr id="0" name=""/>
        <dsp:cNvSpPr/>
      </dsp:nvSpPr>
      <dsp:spPr>
        <a:xfrm>
          <a:off x="0" y="1287455"/>
          <a:ext cx="5861090" cy="67158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/>
            <a:t>Po co się spotykamy?</a:t>
          </a:r>
          <a:endParaRPr lang="en-US" sz="2800" kern="1200"/>
        </a:p>
      </dsp:txBody>
      <dsp:txXfrm>
        <a:off x="32784" y="1320239"/>
        <a:ext cx="5795522" cy="606012"/>
      </dsp:txXfrm>
    </dsp:sp>
    <dsp:sp modelId="{DA63F9BB-A7CA-43F2-B036-E4E2C344BE35}">
      <dsp:nvSpPr>
        <dsp:cNvPr id="0" name=""/>
        <dsp:cNvSpPr/>
      </dsp:nvSpPr>
      <dsp:spPr>
        <a:xfrm>
          <a:off x="0" y="2039675"/>
          <a:ext cx="5861090" cy="67158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/>
            <a:t>Jak budować relacje?</a:t>
          </a:r>
          <a:endParaRPr lang="en-US" sz="2800" kern="1200"/>
        </a:p>
      </dsp:txBody>
      <dsp:txXfrm>
        <a:off x="32784" y="2072459"/>
        <a:ext cx="5795522" cy="606012"/>
      </dsp:txXfrm>
    </dsp:sp>
    <dsp:sp modelId="{B402F9DC-6A88-4926-BEC4-F2124A32ED19}">
      <dsp:nvSpPr>
        <dsp:cNvPr id="0" name=""/>
        <dsp:cNvSpPr/>
      </dsp:nvSpPr>
      <dsp:spPr>
        <a:xfrm>
          <a:off x="0" y="2791895"/>
          <a:ext cx="5861090" cy="67158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/>
            <a:t>Jak poznawać opinie i poglądy?</a:t>
          </a:r>
          <a:endParaRPr lang="en-US" sz="2800" kern="1200"/>
        </a:p>
      </dsp:txBody>
      <dsp:txXfrm>
        <a:off x="32784" y="2824679"/>
        <a:ext cx="5795522" cy="606012"/>
      </dsp:txXfrm>
    </dsp:sp>
    <dsp:sp modelId="{671A6A23-CED3-4971-A4B6-9CD1F5893D48}">
      <dsp:nvSpPr>
        <dsp:cNvPr id="0" name=""/>
        <dsp:cNvSpPr/>
      </dsp:nvSpPr>
      <dsp:spPr>
        <a:xfrm>
          <a:off x="0" y="3544115"/>
          <a:ext cx="5861090" cy="67158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/>
            <a:t>Jak przedstawiać dokumenty szkolne? </a:t>
          </a:r>
          <a:endParaRPr lang="en-US" sz="2800" kern="1200"/>
        </a:p>
      </dsp:txBody>
      <dsp:txXfrm>
        <a:off x="32784" y="3576899"/>
        <a:ext cx="5795522" cy="606012"/>
      </dsp:txXfrm>
    </dsp:sp>
    <dsp:sp modelId="{86D556B2-3863-44EA-AE05-F8E43B48E2E8}">
      <dsp:nvSpPr>
        <dsp:cNvPr id="0" name=""/>
        <dsp:cNvSpPr/>
      </dsp:nvSpPr>
      <dsp:spPr>
        <a:xfrm>
          <a:off x="0" y="4296335"/>
          <a:ext cx="5861090" cy="6715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/>
            <a:t>Jak wybierać przedstawicieli do RR? </a:t>
          </a:r>
          <a:endParaRPr lang="en-US" sz="2800" kern="1200"/>
        </a:p>
      </dsp:txBody>
      <dsp:txXfrm>
        <a:off x="32784" y="4329119"/>
        <a:ext cx="5795522" cy="606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338EE-5DC8-4607-A939-A22D882F13F0}">
      <dsp:nvSpPr>
        <dsp:cNvPr id="0" name=""/>
        <dsp:cNvSpPr/>
      </dsp:nvSpPr>
      <dsp:spPr>
        <a:xfrm>
          <a:off x="0" y="894261"/>
          <a:ext cx="5861090" cy="16509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6C9B9-36CD-48B3-B544-7026DE405A14}">
      <dsp:nvSpPr>
        <dsp:cNvPr id="0" name=""/>
        <dsp:cNvSpPr/>
      </dsp:nvSpPr>
      <dsp:spPr>
        <a:xfrm>
          <a:off x="499410" y="1265724"/>
          <a:ext cx="908019" cy="908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BA0C9-7C0A-4286-AD0C-50649201D617}">
      <dsp:nvSpPr>
        <dsp:cNvPr id="0" name=""/>
        <dsp:cNvSpPr/>
      </dsp:nvSpPr>
      <dsp:spPr>
        <a:xfrm>
          <a:off x="1906841" y="894261"/>
          <a:ext cx="3954248" cy="165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25" tIns="174725" rIns="174725" bIns="17472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1) treści i działania o charakterze wychowawczym skierowane do uczniów oraz</a:t>
          </a:r>
          <a:endParaRPr lang="en-US" sz="2300" kern="1200"/>
        </a:p>
      </dsp:txBody>
      <dsp:txXfrm>
        <a:off x="1906841" y="894261"/>
        <a:ext cx="3954248" cy="1650945"/>
      </dsp:txXfrm>
    </dsp:sp>
    <dsp:sp modelId="{5D3AC4A2-4F8F-4AD9-8974-8267D05560DD}">
      <dsp:nvSpPr>
        <dsp:cNvPr id="0" name=""/>
        <dsp:cNvSpPr/>
      </dsp:nvSpPr>
      <dsp:spPr>
        <a:xfrm>
          <a:off x="0" y="2957943"/>
          <a:ext cx="5861090" cy="16509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F8EE5-D281-4F2E-9EEC-8A01B3886D97}">
      <dsp:nvSpPr>
        <dsp:cNvPr id="0" name=""/>
        <dsp:cNvSpPr/>
      </dsp:nvSpPr>
      <dsp:spPr>
        <a:xfrm>
          <a:off x="499410" y="3329405"/>
          <a:ext cx="908019" cy="9080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F06DE-6E63-4937-989E-4B1079F6728A}">
      <dsp:nvSpPr>
        <dsp:cNvPr id="0" name=""/>
        <dsp:cNvSpPr/>
      </dsp:nvSpPr>
      <dsp:spPr>
        <a:xfrm>
          <a:off x="1906841" y="2957943"/>
          <a:ext cx="3954248" cy="165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25" tIns="174725" rIns="174725" bIns="174725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2) treści i działania o charakterze profilaktycznym skierowane do uczniów, nauczycieli i rodziców.</a:t>
          </a:r>
          <a:endParaRPr lang="en-US" sz="2300" kern="1200"/>
        </a:p>
      </dsp:txBody>
      <dsp:txXfrm>
        <a:off x="1906841" y="2957943"/>
        <a:ext cx="3954248" cy="165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1C6B5-F70F-4C3D-94B4-B2E3C96CA16C}" type="datetimeFigureOut">
              <a:rPr lang="pl-PL" smtClean="0"/>
              <a:t>25.10.2023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A3DBE-29A4-48D6-840D-7313F97790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03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l-PL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25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AA99D9-6330-3A0B-F898-EB563095A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0" y="2736001"/>
            <a:ext cx="10512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44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C09915D-EB69-AEA8-D87C-8FBD19388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0035"/>
            <a:ext cx="9144000" cy="11071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88025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_bez logotypó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22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09081" y="505505"/>
            <a:ext cx="2973839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99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156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AA99D9-6330-3A0B-F898-EB563095A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0" y="2736001"/>
            <a:ext cx="10512000" cy="1080000"/>
          </a:xfrm>
          <a:prstGeom prst="rect">
            <a:avLst/>
          </a:prstGeom>
        </p:spPr>
        <p:txBody>
          <a:bodyPr anchor="ctr"/>
          <a:lstStyle>
            <a:lvl1pPr algn="ctr">
              <a:defRPr sz="44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C09915D-EB69-AEA8-D87C-8FBD19388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677" y="4468675"/>
            <a:ext cx="9144000" cy="110712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5" name="Obraz 4" descr="Obraz zawierający tekst, clipart, grafika wektorowa&#10;&#10;Opis wygenerowany automatycznie">
            <a:extLst>
              <a:ext uri="{FF2B5EF4-FFF2-40B4-BE49-F238E27FC236}">
                <a16:creationId xmlns:a16="http://schemas.microsoft.com/office/drawing/2014/main" id="{3323578F-5337-1F73-A14B-34EA96FBA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56" y="282641"/>
            <a:ext cx="235022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5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D3A64B-873E-1C3E-5993-29906CA9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352314" cy="864000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56C82E-8794-C5BF-B675-03C178DAE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29"/>
            <a:ext cx="10352314" cy="450668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E7BE0E-B0FD-6295-310F-F0D96F18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3485" y="6397200"/>
            <a:ext cx="866503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pl-PL"/>
              <a:t>Tytuł prezentacji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27A0572-A8B0-C378-EB7A-3BC0840ED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4810" y="6395584"/>
            <a:ext cx="493200" cy="365124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F785E971-20C1-4AD9-BE17-3DAEE79503E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32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D10511-D39B-91FB-FADB-50C7B0C0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3760"/>
            <a:ext cx="10515600" cy="1080000"/>
          </a:xfrm>
          <a:prstGeom prst="rect">
            <a:avLst/>
          </a:prstGeo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FFAB6C-BFAC-4401-2859-D9C636F83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4000" y="6397200"/>
            <a:ext cx="8665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pl-PL"/>
              <a:t>Tytuł prezentacji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F410AE-FB86-D8CF-C530-63EA6269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97200"/>
            <a:ext cx="493800" cy="363600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fld id="{F785E971-20C1-4AD9-BE17-3DAEE79503E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785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7AA8D9-C5A5-4902-A2D5-0F1932FD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3600" cy="864000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496F18-D9D4-86CE-31B9-0C13E7950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FE52EC-1AB9-FAFF-BEAC-872669220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56788F2-6F4F-BAB3-824A-1B37FEC7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4000" y="6397200"/>
            <a:ext cx="8665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pl-PL"/>
              <a:t>Tytuł prezentacji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21875E2-B066-7FA6-93B3-9569BF9E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97200"/>
            <a:ext cx="493800" cy="363600"/>
          </a:xfrm>
          <a:prstGeom prst="rect">
            <a:avLst/>
          </a:prstGeom>
        </p:spPr>
        <p:txBody>
          <a:bodyPr anchor="ctr"/>
          <a:lstStyle>
            <a:lvl1pPr>
              <a:defRPr sz="1400"/>
            </a:lvl1pPr>
          </a:lstStyle>
          <a:p>
            <a:fld id="{F785E971-20C1-4AD9-BE17-3DAEE79503E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619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AA5538-BD9B-C3D6-7149-F85F7561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864000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03A9E09-DC7D-C7E8-84D3-A6B48F72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4000" y="6397200"/>
            <a:ext cx="8665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</a:lstStyle>
          <a:p>
            <a:pPr lvl="1" algn="r"/>
            <a:r>
              <a:rPr lang="pl-PL"/>
              <a:t>Tytuł prezentacji</a:t>
            </a: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094C5C6-8E51-C4DF-595B-DD0B081F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97200"/>
            <a:ext cx="493800" cy="365125"/>
          </a:xfrm>
          <a:prstGeom prst="rect">
            <a:avLst/>
          </a:prstGeom>
        </p:spPr>
        <p:txBody>
          <a:bodyPr anchor="ctr"/>
          <a:lstStyle>
            <a:lvl1pPr>
              <a:defRPr sz="1400"/>
            </a:lvl1pPr>
          </a:lstStyle>
          <a:p>
            <a:fld id="{F785E971-20C1-4AD9-BE17-3DAEE79503E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39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E186FE8-A9CD-84EF-C45C-B1DB0CC3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4000" y="6397200"/>
            <a:ext cx="8665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algn="r"/>
            <a:r>
              <a:rPr lang="pl-PL"/>
              <a:t>Tytuł prezentacji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3D09A1-D617-45CC-6EA2-FBE6395C8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05" y="6397200"/>
            <a:ext cx="4932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F785E971-20C1-4AD9-BE17-3DAEE79503E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2814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A22024-17A5-7E99-ADA4-5B7D245D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00244"/>
            <a:ext cx="3932237" cy="602479"/>
          </a:xfrm>
          <a:prstGeom prst="rect">
            <a:avLst/>
          </a:prstGeom>
        </p:spPr>
        <p:txBody>
          <a:bodyPr anchor="b"/>
          <a:lstStyle>
            <a:lvl1pPr>
              <a:defRPr sz="2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43A410-B601-D6E3-B938-0D4C5D88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00800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758600C-DC17-29EF-6AAB-134E4BC22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94617"/>
            <a:ext cx="3932237" cy="4074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9B7423-0650-471D-C658-EC44C8A2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4000" y="6397200"/>
            <a:ext cx="86652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r>
              <a:rPr lang="pl-PL"/>
              <a:t>Tytuł prezentacji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506298B-825F-DD92-3822-1E48A8A1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5388" y="6397200"/>
            <a:ext cx="492212" cy="365125"/>
          </a:xfrm>
          <a:prstGeom prst="rect">
            <a:avLst/>
          </a:prstGeom>
        </p:spPr>
        <p:txBody>
          <a:bodyPr anchor="ctr"/>
          <a:lstStyle>
            <a:lvl1pPr>
              <a:defRPr sz="1400"/>
            </a:lvl1pPr>
          </a:lstStyle>
          <a:p>
            <a:fld id="{F785E971-20C1-4AD9-BE17-3DAEE79503E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914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4836D8-817D-1DE1-4A52-41CE781F8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200" y="1000800"/>
            <a:ext cx="3932237" cy="601200"/>
          </a:xfrm>
          <a:prstGeom prst="rect">
            <a:avLst/>
          </a:prstGeom>
        </p:spPr>
        <p:txBody>
          <a:bodyPr anchor="b"/>
          <a:lstStyle>
            <a:lvl1pPr>
              <a:defRPr sz="2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DBE8EEB-CCBB-5B44-180D-1584A09F3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00800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B8D0142-4DD6-E02A-AD86-CCF4F1945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96400"/>
            <a:ext cx="3932237" cy="407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C5656C2-5BFB-081C-68AE-ACD460A0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64000" y="6397200"/>
            <a:ext cx="8892000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r>
              <a:rPr lang="pl-PL"/>
              <a:t>Tytuł prezentacji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3BFAB49-C401-1D2A-C748-A0DB9C0A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5388" y="6397200"/>
            <a:ext cx="492212" cy="365125"/>
          </a:xfrm>
          <a:prstGeom prst="rect">
            <a:avLst/>
          </a:prstGeom>
        </p:spPr>
        <p:txBody>
          <a:bodyPr anchor="ctr"/>
          <a:lstStyle>
            <a:lvl1pPr algn="r">
              <a:defRPr sz="1400"/>
            </a:lvl1pPr>
          </a:lstStyle>
          <a:p>
            <a:fld id="{F785E971-20C1-4AD9-BE17-3DAEE79503E3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310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92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A16FEF-9FF9-FF5D-A0A6-3A3334CFAE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Razem dla dzieci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FEFDF27-7072-69B3-F3FF-224A3B74D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Współpraca RR ze szkołą w kształtowaniu postaw </a:t>
            </a:r>
            <a:br>
              <a:rPr lang="pl-PL" dirty="0"/>
            </a:br>
            <a:r>
              <a:rPr lang="pl-PL" dirty="0"/>
              <a:t>i zachowań uczniów </a:t>
            </a:r>
          </a:p>
        </p:txBody>
      </p:sp>
    </p:spTree>
    <p:extLst>
      <p:ext uri="{BB962C8B-B14F-4D97-AF65-F5344CB8AC3E}">
        <p14:creationId xmlns:p14="http://schemas.microsoft.com/office/powerpoint/2010/main" val="411287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626FE8-F3E4-5852-74FE-C7F3EF97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pl-PL" sz="4400"/>
              <a:t>Dialog i współdziałanie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FDD95B-A7B3-7CDF-AA64-49AB4D41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785E971-20C1-4AD9-BE17-3DAEE79503E3}" type="slidenum">
              <a:rPr lang="pl-PL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pl-PL">
              <a:solidFill>
                <a:schemeClr val="tx1">
                  <a:alpha val="60000"/>
                </a:schemeClr>
              </a:solidFill>
            </a:endParaRPr>
          </a:p>
        </p:txBody>
      </p:sp>
      <p:graphicFrame>
        <p:nvGraphicFramePr>
          <p:cNvPr id="9" name="Symbol zastępczy zawartości 6">
            <a:extLst>
              <a:ext uri="{FF2B5EF4-FFF2-40B4-BE49-F238E27FC236}">
                <a16:creationId xmlns:a16="http://schemas.microsoft.com/office/drawing/2014/main" id="{635FEF4A-E6C8-B493-D720-B1C4D09B9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762718"/>
              </p:ext>
            </p:extLst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491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7A9D51-7E62-0FA0-31AC-B1F29800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pl-PL" sz="4400" b="0"/>
              <a:t>Rada Rodziców uchwala program wychowawczo-profilaktyczny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CE22D6-E04D-5508-4280-1CCC0700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785E971-20C1-4AD9-BE17-3DAEE79503E3}" type="slidenum">
              <a:rPr lang="pl-PL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pl-PL">
              <a:solidFill>
                <a:schemeClr val="tx1">
                  <a:alpha val="60000"/>
                </a:schemeClr>
              </a:solidFill>
            </a:endParaRPr>
          </a:p>
        </p:txBody>
      </p:sp>
      <p:graphicFrame>
        <p:nvGraphicFramePr>
          <p:cNvPr id="9" name="Symbol zastępczy zawartości 6">
            <a:extLst>
              <a:ext uri="{FF2B5EF4-FFF2-40B4-BE49-F238E27FC236}">
                <a16:creationId xmlns:a16="http://schemas.microsoft.com/office/drawing/2014/main" id="{5B67250A-C6A8-3EFC-FDD2-18F49EF24C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005701"/>
              </p:ext>
            </p:extLst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23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ala w wodzie">
            <a:extLst>
              <a:ext uri="{FF2B5EF4-FFF2-40B4-BE49-F238E27FC236}">
                <a16:creationId xmlns:a16="http://schemas.microsoft.com/office/drawing/2014/main" id="{6AC3B572-DA00-F9D6-441C-E27D091F01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F829F16-A374-A039-D994-4991032B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Przepływ informacji </a:t>
            </a:r>
            <a:br>
              <a:rPr lang="en-US" sz="6000">
                <a:solidFill>
                  <a:srgbClr val="FFFFFF"/>
                </a:solidFill>
              </a:rPr>
            </a:br>
            <a:r>
              <a:rPr lang="en-US" sz="6000">
                <a:solidFill>
                  <a:srgbClr val="FFFFFF"/>
                </a:solidFill>
              </a:rPr>
              <a:t>i komunikacja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670EA0-64C1-BCDD-14D8-C77B4DCBB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2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Tytuł prezentacji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490B217-7201-0B6B-359E-E3C2FB01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785E971-20C1-4AD9-BE17-3DAEE79503E3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8465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E90B6B-0647-33E4-5443-1934E3251D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6CA899F-75B9-D660-0746-E0560A11F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Imię i nazwisko</a:t>
            </a:r>
          </a:p>
          <a:p>
            <a:r>
              <a:rPr lang="pl-PL" dirty="0"/>
              <a:t>tel. </a:t>
            </a:r>
            <a:r>
              <a:rPr lang="pl-PL"/>
              <a:t>: , mail</a:t>
            </a:r>
            <a:r>
              <a:rPr lang="pl-PL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9427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9B5A741-48CE-8AE9-2D12-EDFEDF7D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pl-PL" sz="4000"/>
              <a:t>RAZEM CZY OSOBNO?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110B2E9-80B9-73F4-D02C-B7EAF550D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pPr eaLnBrk="1" hangingPunct="1">
              <a:buFontTx/>
              <a:buNone/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Nadrzędną wartością jest wszechstronny rozwój dzieci.</a:t>
            </a:r>
          </a:p>
          <a:p>
            <a:pPr eaLnBrk="1" hangingPunct="1">
              <a:buFontTx/>
              <a:buNone/>
            </a:pP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pl-PL" sz="2000" b="1" dirty="0">
                <a:latin typeface="Calibri" panose="020F0502020204030204" pitchFamily="34" charset="0"/>
                <a:cs typeface="Calibri" panose="020F0502020204030204" pitchFamily="34" charset="0"/>
              </a:rPr>
              <a:t>Współdziałanie - wspólnota celów, zrozumienie  i akceptacja,  wzajemny przyjazny stosunek , odpowiednia organizacja współpracy z uwzględnieniem potrzeb, warunków, treści i form wzajemnych kontaktów.</a:t>
            </a:r>
            <a:endParaRPr lang="pl-PL" sz="2000" dirty="0"/>
          </a:p>
        </p:txBody>
      </p:sp>
      <p:pic>
        <p:nvPicPr>
          <p:cNvPr id="5" name="Picture 4" descr="Kreda — rysunki osób reprezentujących różne płci">
            <a:extLst>
              <a:ext uri="{FF2B5EF4-FFF2-40B4-BE49-F238E27FC236}">
                <a16:creationId xmlns:a16="http://schemas.microsoft.com/office/drawing/2014/main" id="{1966D242-16B6-3EC2-7F65-477504DC68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6" r="26147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07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pl-PL" sz="3959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Rodzice i nauczyciele dzisiaj</a:t>
            </a:r>
          </a:p>
        </p:txBody>
      </p:sp>
      <p:graphicFrame>
        <p:nvGraphicFramePr>
          <p:cNvPr id="100" name="Shape 98">
            <a:extLst>
              <a:ext uri="{FF2B5EF4-FFF2-40B4-BE49-F238E27FC236}">
                <a16:creationId xmlns:a16="http://schemas.microsoft.com/office/drawing/2014/main" id="{3AD43DE5-F3EC-691F-AA08-49D1FCD39F72}"/>
              </a:ext>
            </a:extLst>
          </p:cNvPr>
          <p:cNvGraphicFramePr/>
          <p:nvPr/>
        </p:nvGraphicFramePr>
        <p:xfrm>
          <a:off x="1967781" y="1417638"/>
          <a:ext cx="8229600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8621667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iele znaków zapytania na czarnym tle">
            <a:extLst>
              <a:ext uri="{FF2B5EF4-FFF2-40B4-BE49-F238E27FC236}">
                <a16:creationId xmlns:a16="http://schemas.microsoft.com/office/drawing/2014/main" id="{B9E869BD-CCC7-3395-1EF2-4B34A6D46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F5F67ED-D97B-AA09-72CA-932C3D0E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Poszukajmy rozwiązań</a:t>
            </a:r>
          </a:p>
        </p:txBody>
      </p:sp>
    </p:spTree>
    <p:extLst>
      <p:ext uri="{BB962C8B-B14F-4D97-AF65-F5344CB8AC3E}">
        <p14:creationId xmlns:p14="http://schemas.microsoft.com/office/powerpoint/2010/main" val="21648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ęce wzajemnie posiadające swoje ręce">
            <a:extLst>
              <a:ext uri="{FF2B5EF4-FFF2-40B4-BE49-F238E27FC236}">
                <a16:creationId xmlns:a16="http://schemas.microsoft.com/office/drawing/2014/main" id="{2AF992A9-9F5B-1101-FE2C-9AECE1FEC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227634" y="1507788"/>
            <a:ext cx="7373566" cy="375001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0C48E7D-DA47-050F-09D5-F5C7883F3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PARTNERSTWO</a:t>
            </a:r>
            <a:br>
              <a:rPr lang="pl-PL" dirty="0">
                <a:solidFill>
                  <a:srgbClr val="FFFFFF"/>
                </a:solidFill>
              </a:rPr>
            </a:br>
            <a:br>
              <a:rPr lang="pl-PL" dirty="0">
                <a:solidFill>
                  <a:srgbClr val="FFFFFF"/>
                </a:solidFill>
              </a:rPr>
            </a:br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1362358-C2EA-C776-6EC5-F609EC8E2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/>
          <a:p>
            <a:r>
              <a:rPr lang="pl-PL" sz="4400" dirty="0">
                <a:solidFill>
                  <a:schemeClr val="accent1">
                    <a:lumMod val="75000"/>
                  </a:schemeClr>
                </a:solidFill>
              </a:rPr>
              <a:t>Synonimy słowa partner</a:t>
            </a:r>
            <a:r>
              <a:rPr lang="pl-PL" sz="4400" dirty="0">
                <a:solidFill>
                  <a:srgbClr val="FFFFFF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5529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BABCB8-81D8-0971-EABF-84CC43C5A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4087" y="1160204"/>
            <a:ext cx="6310901" cy="609398"/>
          </a:xfrm>
        </p:spPr>
        <p:txBody>
          <a:bodyPr/>
          <a:lstStyle/>
          <a:p>
            <a:r>
              <a:rPr lang="pl-PL" dirty="0"/>
              <a:t>Synonimy słowa partner</a:t>
            </a: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7B0CF65D-D646-F4F9-3095-47EA4F51C955}"/>
              </a:ext>
            </a:extLst>
          </p:cNvPr>
          <p:cNvGrpSpPr/>
          <p:nvPr/>
        </p:nvGrpSpPr>
        <p:grpSpPr>
          <a:xfrm>
            <a:off x="4156389" y="1961346"/>
            <a:ext cx="2030699" cy="1218419"/>
            <a:chOff x="0" y="433152"/>
            <a:chExt cx="2707599" cy="1624559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140684B0-BFB7-FD4E-7DCD-F25FAF3523C7}"/>
                </a:ext>
              </a:extLst>
            </p:cNvPr>
            <p:cNvSpPr/>
            <p:nvPr/>
          </p:nvSpPr>
          <p:spPr>
            <a:xfrm>
              <a:off x="0" y="433152"/>
              <a:ext cx="2707599" cy="162455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sz="1350"/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243A51FD-0AF1-D6B4-A25E-57A084586100}"/>
                </a:ext>
              </a:extLst>
            </p:cNvPr>
            <p:cNvSpPr txBox="1"/>
            <p:nvPr/>
          </p:nvSpPr>
          <p:spPr>
            <a:xfrm>
              <a:off x="0" y="433152"/>
              <a:ext cx="2707599" cy="1624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868" tIns="82868" rIns="82868" bIns="82868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175" dirty="0"/>
                <a:t>Towarzysz</a:t>
              </a: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CA0E25E1-E980-28D3-0506-AED4DF93FA0C}"/>
              </a:ext>
            </a:extLst>
          </p:cNvPr>
          <p:cNvGrpSpPr/>
          <p:nvPr/>
        </p:nvGrpSpPr>
        <p:grpSpPr>
          <a:xfrm>
            <a:off x="2464087" y="3678238"/>
            <a:ext cx="2030699" cy="1218419"/>
            <a:chOff x="4230773" y="1734"/>
            <a:chExt cx="2707599" cy="1624559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BDE13719-BDBC-24AF-AF54-C738068AC85A}"/>
                </a:ext>
              </a:extLst>
            </p:cNvPr>
            <p:cNvSpPr/>
            <p:nvPr/>
          </p:nvSpPr>
          <p:spPr>
            <a:xfrm>
              <a:off x="4230773" y="1734"/>
              <a:ext cx="2707599" cy="162455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sz="1350"/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5E9EAF17-3B20-70F3-29AF-FC74D46D57F7}"/>
                </a:ext>
              </a:extLst>
            </p:cNvPr>
            <p:cNvSpPr txBox="1"/>
            <p:nvPr/>
          </p:nvSpPr>
          <p:spPr>
            <a:xfrm>
              <a:off x="4230773" y="1734"/>
              <a:ext cx="2707599" cy="1624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868" tIns="82868" rIns="82868" bIns="82868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175" dirty="0"/>
                <a:t>Sprzymierzeniec</a:t>
              </a: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7E052558-0445-66B6-D666-99DBD77427DE}"/>
              </a:ext>
            </a:extLst>
          </p:cNvPr>
          <p:cNvGrpSpPr/>
          <p:nvPr/>
        </p:nvGrpSpPr>
        <p:grpSpPr>
          <a:xfrm>
            <a:off x="5222072" y="4550911"/>
            <a:ext cx="2030699" cy="1218419"/>
            <a:chOff x="1252414" y="1897053"/>
            <a:chExt cx="2707599" cy="1624559"/>
          </a:xfrm>
        </p:grpSpPr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8057A79D-737B-B699-0697-B9C99AA5B40D}"/>
                </a:ext>
              </a:extLst>
            </p:cNvPr>
            <p:cNvSpPr/>
            <p:nvPr/>
          </p:nvSpPr>
          <p:spPr>
            <a:xfrm>
              <a:off x="1252414" y="1897053"/>
              <a:ext cx="2707599" cy="162455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sz="1350"/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14B6C967-7D64-D82E-ADFA-2E8F70171DD9}"/>
                </a:ext>
              </a:extLst>
            </p:cNvPr>
            <p:cNvSpPr txBox="1"/>
            <p:nvPr/>
          </p:nvSpPr>
          <p:spPr>
            <a:xfrm>
              <a:off x="1252414" y="1897053"/>
              <a:ext cx="2707599" cy="1624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868" tIns="82868" rIns="82868" bIns="82868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175" dirty="0"/>
                <a:t>Przyjaciel</a:t>
              </a: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A1F6B3BE-F6F8-CA3D-F700-586384424C43}"/>
              </a:ext>
            </a:extLst>
          </p:cNvPr>
          <p:cNvGrpSpPr/>
          <p:nvPr/>
        </p:nvGrpSpPr>
        <p:grpSpPr>
          <a:xfrm>
            <a:off x="7879391" y="1808620"/>
            <a:ext cx="2030699" cy="1218419"/>
            <a:chOff x="4230773" y="1897053"/>
            <a:chExt cx="2707599" cy="1624559"/>
          </a:xfrm>
        </p:grpSpPr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F48DCF6C-37C3-2C20-7D90-D014ADF77016}"/>
                </a:ext>
              </a:extLst>
            </p:cNvPr>
            <p:cNvSpPr/>
            <p:nvPr/>
          </p:nvSpPr>
          <p:spPr>
            <a:xfrm>
              <a:off x="4230773" y="1897053"/>
              <a:ext cx="2707599" cy="162455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sz="1350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C953A07A-AD5C-3DB3-2CD0-316A3222CA35}"/>
                </a:ext>
              </a:extLst>
            </p:cNvPr>
            <p:cNvSpPr txBox="1"/>
            <p:nvPr/>
          </p:nvSpPr>
          <p:spPr>
            <a:xfrm>
              <a:off x="4230773" y="1897053"/>
              <a:ext cx="2707599" cy="1624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868" tIns="82868" rIns="82868" bIns="82868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175" dirty="0"/>
                <a:t>Współuczestnik</a:t>
              </a: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1F0659D3-6CBF-D782-CE30-E5CD398E23F5}"/>
              </a:ext>
            </a:extLst>
          </p:cNvPr>
          <p:cNvGrpSpPr/>
          <p:nvPr/>
        </p:nvGrpSpPr>
        <p:grpSpPr>
          <a:xfrm>
            <a:off x="6464318" y="3179765"/>
            <a:ext cx="2030699" cy="1218419"/>
            <a:chOff x="2741593" y="3792373"/>
            <a:chExt cx="2707599" cy="1624559"/>
          </a:xfrm>
        </p:grpSpPr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73BD68E4-9877-753B-A31E-7130904C70CA}"/>
                </a:ext>
              </a:extLst>
            </p:cNvPr>
            <p:cNvSpPr/>
            <p:nvPr/>
          </p:nvSpPr>
          <p:spPr>
            <a:xfrm>
              <a:off x="2741593" y="3792373"/>
              <a:ext cx="2707599" cy="162455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sz="1350"/>
            </a:p>
          </p:txBody>
        </p:sp>
        <p:sp>
          <p:nvSpPr>
            <p:cNvPr id="21" name="pole tekstowe 20">
              <a:extLst>
                <a:ext uri="{FF2B5EF4-FFF2-40B4-BE49-F238E27FC236}">
                  <a16:creationId xmlns:a16="http://schemas.microsoft.com/office/drawing/2014/main" id="{DB0E5BE4-6157-6F6C-054B-89D6B2258D57}"/>
                </a:ext>
              </a:extLst>
            </p:cNvPr>
            <p:cNvSpPr txBox="1"/>
            <p:nvPr/>
          </p:nvSpPr>
          <p:spPr>
            <a:xfrm>
              <a:off x="2741593" y="3792373"/>
              <a:ext cx="2707599" cy="1624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868" tIns="82868" rIns="82868" bIns="82868" numCol="1" spcCol="1270" anchor="ctr" anchorCtr="0">
              <a:noAutofit/>
            </a:bodyPr>
            <a:lstStyle/>
            <a:p>
              <a:pPr algn="ctr" defTabSz="96678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175"/>
                <a:t>Wspólnik</a:t>
              </a:r>
              <a:endParaRPr lang="pl-PL" sz="2175" dirty="0"/>
            </a:p>
          </p:txBody>
        </p:sp>
      </p:grpSp>
    </p:spTree>
    <p:extLst>
      <p:ext uri="{BB962C8B-B14F-4D97-AF65-F5344CB8AC3E}">
        <p14:creationId xmlns:p14="http://schemas.microsoft.com/office/powerpoint/2010/main" val="16285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8F90B46-1C9B-3633-8C4E-6A8A4EF9F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033" y="643467"/>
            <a:ext cx="667193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02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3B4712-33F4-C21E-54B8-464EE805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(Pierwsze) zebranie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4C73181-97ED-5C3D-CA11-EB45E8E49A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6"/>
            <a:ext cx="5181600" cy="4251324"/>
          </a:xfrm>
          <a:prstGeom prst="rect">
            <a:avLst/>
          </a:prstGeom>
        </p:spPr>
      </p:pic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5A188393-5C5C-6F80-2989-521F26F02F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98255"/>
            <a:ext cx="5181600" cy="352829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B1A20CC4-FF30-BD68-8322-8762480FEF8C}"/>
              </a:ext>
            </a:extLst>
          </p:cNvPr>
          <p:cNvSpPr txBox="1"/>
          <p:nvPr/>
        </p:nvSpPr>
        <p:spPr>
          <a:xfrm>
            <a:off x="488373" y="5257800"/>
            <a:ext cx="5839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b="1" dirty="0">
                <a:highlight>
                  <a:srgbClr val="FFFF00"/>
                </a:highlight>
              </a:rPr>
              <a:t>WYWIADÓWKA - WYNALAZEK </a:t>
            </a:r>
          </a:p>
          <a:p>
            <a:pPr algn="ctr"/>
            <a:r>
              <a:rPr lang="pl-PL" sz="1800" b="1" dirty="0">
                <a:highlight>
                  <a:srgbClr val="FFFF00"/>
                </a:highlight>
              </a:rPr>
              <a:t>DO   NISZCZENIA   RELACJI   RODZIC   -   DZIECKO</a:t>
            </a:r>
          </a:p>
          <a:p>
            <a:endParaRPr lang="pl-P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4154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D14B6DE-3CB5-809F-3450-71F08D195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97" r="-1" b="9686"/>
          <a:stretch/>
        </p:blipFill>
        <p:spPr>
          <a:xfrm>
            <a:off x="838200" y="233807"/>
            <a:ext cx="10468866" cy="588873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121959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10787</TotalTime>
  <Words>211</Words>
  <Application>Microsoft Office PowerPoint</Application>
  <PresentationFormat>Panoramiczny</PresentationFormat>
  <Paragraphs>47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Calibri</vt:lpstr>
      <vt:lpstr>Motyw pakietu Office</vt:lpstr>
      <vt:lpstr>Razem dla dzieci</vt:lpstr>
      <vt:lpstr>RAZEM CZY OSOBNO?</vt:lpstr>
      <vt:lpstr>Rodzice i nauczyciele dzisiaj</vt:lpstr>
      <vt:lpstr>Poszukajmy rozwiązań</vt:lpstr>
      <vt:lpstr>PARTNERSTWO  </vt:lpstr>
      <vt:lpstr>Synonimy słowa partner</vt:lpstr>
      <vt:lpstr>Prezentacja programu PowerPoint</vt:lpstr>
      <vt:lpstr>(Pierwsze) zebranie</vt:lpstr>
      <vt:lpstr>Prezentacja programu PowerPoint</vt:lpstr>
      <vt:lpstr>Dialog i współdziałanie</vt:lpstr>
      <vt:lpstr>Rada Rodziców uchwala program wychowawczo-profilaktyczny </vt:lpstr>
      <vt:lpstr>Przepływ informacji  i komunikacja</vt:lpstr>
      <vt:lpstr>Dziękuję za uwagę</vt:lpstr>
    </vt:vector>
  </TitlesOfParts>
  <Company>WCIES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WCIES</dc:creator>
  <cp:lastModifiedBy>Ewa Borgosz</cp:lastModifiedBy>
  <cp:revision>2</cp:revision>
  <dcterms:created xsi:type="dcterms:W3CDTF">2023-02-01T12:00:56Z</dcterms:created>
  <dcterms:modified xsi:type="dcterms:W3CDTF">2023-10-25T15:11:49Z</dcterms:modified>
</cp:coreProperties>
</file>